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8.xml" ContentType="application/vnd.openxmlformats-officedocument.presentationml.notesSlide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62"/>
  </p:notesMasterIdLst>
  <p:handoutMasterIdLst>
    <p:handoutMasterId r:id="rId63"/>
  </p:handoutMasterIdLst>
  <p:sldIdLst>
    <p:sldId id="603" r:id="rId6"/>
    <p:sldId id="2417" r:id="rId7"/>
    <p:sldId id="2461" r:id="rId8"/>
    <p:sldId id="2467" r:id="rId9"/>
    <p:sldId id="2477" r:id="rId10"/>
    <p:sldId id="2478" r:id="rId11"/>
    <p:sldId id="2524" r:id="rId12"/>
    <p:sldId id="2525" r:id="rId13"/>
    <p:sldId id="2526" r:id="rId14"/>
    <p:sldId id="2527" r:id="rId15"/>
    <p:sldId id="2528" r:id="rId16"/>
    <p:sldId id="2529" r:id="rId17"/>
    <p:sldId id="2530" r:id="rId18"/>
    <p:sldId id="2531" r:id="rId19"/>
    <p:sldId id="2532" r:id="rId20"/>
    <p:sldId id="2533" r:id="rId21"/>
    <p:sldId id="2534" r:id="rId22"/>
    <p:sldId id="2469" r:id="rId23"/>
    <p:sldId id="2489" r:id="rId24"/>
    <p:sldId id="2500" r:id="rId25"/>
    <p:sldId id="2511" r:id="rId26"/>
    <p:sldId id="2492" r:id="rId27"/>
    <p:sldId id="2517" r:id="rId28"/>
    <p:sldId id="2493" r:id="rId29"/>
    <p:sldId id="2512" r:id="rId30"/>
    <p:sldId id="2490" r:id="rId31"/>
    <p:sldId id="2518" r:id="rId32"/>
    <p:sldId id="2494" r:id="rId33"/>
    <p:sldId id="2513" r:id="rId34"/>
    <p:sldId id="2519" r:id="rId35"/>
    <p:sldId id="2495" r:id="rId36"/>
    <p:sldId id="2514" r:id="rId37"/>
    <p:sldId id="2496" r:id="rId38"/>
    <p:sldId id="2520" r:id="rId39"/>
    <p:sldId id="2497" r:id="rId40"/>
    <p:sldId id="2498" r:id="rId41"/>
    <p:sldId id="2521" r:id="rId42"/>
    <p:sldId id="2515" r:id="rId43"/>
    <p:sldId id="2522" r:id="rId44"/>
    <p:sldId id="2523" r:id="rId45"/>
    <p:sldId id="2516" r:id="rId46"/>
    <p:sldId id="2491" r:id="rId47"/>
    <p:sldId id="2501" r:id="rId48"/>
    <p:sldId id="2502" r:id="rId49"/>
    <p:sldId id="2503" r:id="rId50"/>
    <p:sldId id="2504" r:id="rId51"/>
    <p:sldId id="2505" r:id="rId52"/>
    <p:sldId id="2506" r:id="rId53"/>
    <p:sldId id="2507" r:id="rId54"/>
    <p:sldId id="2508" r:id="rId55"/>
    <p:sldId id="2509" r:id="rId56"/>
    <p:sldId id="2510" r:id="rId57"/>
    <p:sldId id="2441" r:id="rId58"/>
    <p:sldId id="2458" r:id="rId59"/>
    <p:sldId id="582" r:id="rId60"/>
    <p:sldId id="2419" r:id="rId6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1:42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17537 5575 13049,'58'-1'669,"0"0"1,0 1 0,-1-1 0,1 1 0,0-1 0,0 1 0,0-1 0,5-3 0,-2 0 0,-1-1 0,0 0 0,1-1 0,1-1-654,-2 1 0,3 0 0,0 0 0,0-1 0,-1 0 0,-5-2 0,-5 0-16,5-2 0,-5 0 0,-4-3 0,-4-5 56,3-8 0,-5-6 0,-10-1 196,-13-9 1,-7-2-57,5-16 0,-5-1-138,-14 7 1,-7 3-6,-2 6 1,-9 6-15,-14 7 0,-7 6-20,11 8 1,-6 5 12,-7 4 0,-10 3 1,-5 2-1,0 1-27,5 1 0,-2 2 0,-1 1 0,-1 1 0,-2 0 199,3 1 0,-1 1 1,-2 0-1,0 1 1,1 1-1,0 0-100,1 0 1,-1 0 0,1 1 0,1 0-1,1 2 1,4 2-70,-8 4 0,1 2 0,6 2 0,4 2-30,-13 13 1,12 3-3,19-11 0,7 2 75,5 34 45,12-19 59,17-9 0,12-2 115,24-5 0,12-6-141,-17-5 1,3-2 0,6-2-120,4-3 0,7-1 0,4-2 0,-2 0 0,-7-1 66,6 2 0,-5-1 0,1 0 31,-5 0 0,4 0 1,-3 0-1,-8 0-134,0 1 0,-12 0 0,-14-2 0,1 0-550,-18-4 550,6 0 0,-7 0 0,6 0 0</inkml:trace>
  <inkml:trace contextRef="#ctx0" brushRef="#br0" timeOffset="5061">18023 17540 19182,'58'-15'361,"0"0"1,-1 0 0,1-1 0,0 1 0,-1-3 0,-2 0 0,-2-2 0,-1-4-252,1-3 1,0-2 0,-5-4 0,-9-1 288,-8-4 1,-10-3 0,-10 0-81,-20-18 0,-16 3-202,-13 5 1,-7 7-101,7 14 0,-5 6-15,-18 3 1,-5 11-3,23 12 0,0 7 0,-4 2-3,-4 1 0,-4 3 1,-2 3-1,-1 1-85,5 2 1,-2 1-1,0 3 1,-2 1-1,0 2 226,2-1 0,-1 3 1,-2 1-1,1 1 0,2-1 1,2-1-66,1 1 1,1-1 0,2-1 0,1 1 0,3 1-13,-5 5 1,0 2 0,7-2 0,10-2-34,6 0 0,19-3 100,44-6 1,30-6 0,6-4-29,-20-5 1,3-3 0,3-1 0,3 0 0,2 0-188,-10-1 1,2 1 0,3 0 0,1-1-1,0 1 1,0-1 0,-1 0 0,-2-1 158,10 0 1,-1 0 0,0-1 0,-2 0 0,-1 0-1,-2 0-28,0 0 1,0 0 0,-2 0 0,-4-1 0,-3-1-2,10-2 1,-6-2-1,-9 1-43,7-3 0,-17 2 0,-6-1 0,-17 0 0,-13 4-301,0-2 0,0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6:00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8363 4752 22627,'41'-8'714,"1"0"1,6 1 0,8 0-449,-5 1 0,8 0 1,2 0-1,-3 0-1656,6 0 0,-1 0 1,3 0 1441,-13 1 1,4-1 0,1 1-1,-2-1 1,-4 0-20,7 0 1,-5-1 0,-1 0 88,-7 0 1,-1 0 0,-4 0-118,7-1 1,-6-1 825,14-6-1318,-19 1 235,-23 3-572,-3 2 2084,-27 2-3248,-43 5 557,24 2 0,-5 2-368,-1 2 0,-5 3 0,1-1-2469,-15 5 0,1 1 4268,13-1 0,-1 2 0,5-2 0,5-2 0,4 0 0,-21 5 0</inkml:trace>
  <inkml:trace contextRef="#ctx0" brushRef="#br0" timeOffset="290">8359 4810 19871,'-33'12'940,"1"0"1,-12 6-94,64-16-52,19-2-409,-5-2 1,4-1-1360,13-4 1,4 0 1216,-6 1 1,2-1 0,2-1-98,8-1 1,2 0-1,2-1-55,-13 4 1,1 0-1,1 0 1,3 1 1,-1 0 0,3 1 0,2 0 0,-2 1 0,-4-1-70,-1 1 0,-4 0 0,0 1 0,1 0-6,6 0 0,3 1 0,-3-1 0,-6 1 21,4 0 1,-7-1 216,-10 1 0,-3 0-250,23-4 33,-11-1 22,-4 0 12,-11-1 45,-11 1-342,-12-3-885,-19 3-35,-26-1-6507,-15 5 7582,17 5 0,2 0 0,-5-1 1,9 4-1</inkml:trace>
  <inkml:trace contextRef="#ctx0" brushRef="#br0" timeOffset="2966">15230 4756 15580,'-6'2'4117,"1"-1"-2375,5-1-896,1 4-34,12-1 470,39 6-1052,-18-6 0,3 1-505,3-1 1,4 1-1,5 0 459,1 1 1,6 0 0,4 1 0,0-1 0,-3 0-881,4 1 0,-2-1 0,1 0 0,4 1 720,-8-1 0,2 1 1,2 0-1,1-1 0,-1 1 1,-2-1 29,5-1 1,-1 0 0,0 0 0,-3 0 0,-3-1-319,-3 1 0,-3-1 1,-2 0-1,2-1 273,4 1 1,3-1 0,-3 0 0,-5 0-153,9-1 0,-7-1 143,-16 1 0,-3-1 734,29 1-734,-32 0 2668,-8 0-2662,-10-1 1818,-5 0-1857,-6 0 86,0 0-524,-4-2-369,-3-2-829,-6-3-1888,-9 1-2923,-1 0 6480,-6 4 0,14 1 0,3 1 0</inkml:trace>
  <inkml:trace contextRef="#ctx0" brushRef="#br0" timeOffset="3499">15342 5028 19850,'61'0'266,"0"0"0,0 0 0,-12 0 0,1 0 1,-1 1-1,1 0-111,0 0 0,0 1 1,0 0-1,1 0-765,2 1 1,1 0 0,1 0 0,-1 0 723,-1 1 1,1 1 0,-1-1 0,0 1-30,-2-1 1,0 0-1,0 1 1,-2-2 15,11 2 0,-2-1 0,-2 0-2,-5-1 0,-2 0 0,-3-1 10,10 0 0,-4 0 598,-12-2 1,-3 1-565,1-1 0,-2 0-48,10-3 711,2 0-426,-29-2 84,-12 3-402,-5 1 1643,-2 1-3217,0-3 1512,-4-2 0,3 1 0,-3 0 0</inkml:trace>
  <inkml:trace contextRef="#ctx0" brushRef="#br0" timeOffset="22473">7222 10503 21707,'39'-4'413,"1"1"0,-2 1 0,-3 0-200,13-2 223,4 3 82,0 2 0,4 2-1888,-4 0 0,3 0 1409,-3 0 0,6 0 0,2-1 12,-1 1 1,4-1 0,1 0 0,-3-1-49,-11 1 0,-2-2 0,0 1 0,2 0 9,11 0 1,2-1-1,1 1 1,-2-1 29,-9 0 0,-1 0 0,-2 0 0,-3 0-17,19 0 1,-2 0-8,-14 0 1,2-1 0,-6 0-26,-11 0 1,-3-1 90,26-2 559,-6-1-509,-3 0 382,0 1-259,-21 1 1377,-4 1-1494,-15 2 817,4 2-873,10 5 80,15 5-131,18-1 1,10-1-34,-8-2 0,7-2-606,-6-2 0,9 0 0,1 0 0,-7-2 581,-9-1 1,-4-1 0,2 0 1,10-1 1,2 0 0,-9-1 16,-15-1 1,-3-2-23,6-3 0,0-2 28,17-7-69,-21 5 1,-2 0 68,6-5 33,-11 1 169,5 2 2144,-9 6-2341,4 4 1,4 2 28,20 3-253,-13 2 1,4 2 203,1 3 0,5 1 0,-2 0-541,-6-1 0,0 1 0,2-1 542,2 0 0,3 1 0,0-1 0,-2-1 2,3 0 1,-3-2 0,-1 0-319,-2-1 0,-1-2 0,-2 0 310,10 1 1,-3-2-338,-9 0 0,-1-2 354,-5 1 0,0-1-16,1-1 0,1-2 19,2 0 0,1-1 0,0-1 0,1-1 3,11 2 0,0 0-3,-15 1 0,-1 2 2,9 0 1,-2 1-3,12 4 0,1 4 0,4 5 0,4 2 3,-31-7 0,4 0 2,17 2 1,1-1-3,-11-3 0,0 0 413,15 1 0,-1 0-416,-14-3 0,-1 0 3,3-1 0,5-1-2,7 0 1,7 0 0,-2 0-4,-11-1 0,-2 1 1,4-1-13,8-1 0,6 0 0,-1 0 0,-8 0 11,7-2 0,-5 0 3,-14-1 0,1 1 0,-7-2 0,19-9 996,-1-3-960,-17 3 1,0 1-37,15-7 524,-16 5 0,-1 3-401,9 2-28,0 2-22,1 7-6,-2 1 12,8 4-77,-24-2 1,2 1 31,1 1 0,2 0-12,19 0 0,1-1-5,-14 0 0,0-1-17,0-1 0,4 0 0,-6-1 0,22 1 0,-27-1 0,-2 0 457,-4 0-373,-6 0 824,-11 0-857,-1 0-1,-9 0 51,0 0-123,-3 0-40,2 0-1652,12-3 1714,11-5 0,-7 3 0,1-2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6:56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19641 2179 18022,'0'-7'2386,"0"2"-1664,40 29 1,19 23-2097,-23-13 0,0 4 0,4 4 1616,1-3 0,4 3 0,2 3 0,1 2 0,-3 1-274,-6-6 1,-2 3 0,0 0 0,0 2 0,0 0 0,1 0 117,-4-4 0,0 1 1,1 1-1,-1 0 1,0 1-1,0-1 1,-1 1-109,0-1 0,0 1 0,-1 0 1,0 1-1,-1-1 0,0 0 1,0 1 49,4 6 1,-1-1 0,-1 0 0,0 2 0,-1 0 0,-1 3-129,-3-2 1,0 3 0,-1 1 0,-1 0 0,-1 1 0,-2 0-1,-3-1 107,-2 5 1,-2 0-1,-2-1 1,-2 1 0,-1 0-1,-1-1 17,-1-1 0,1 0 0,-1 0 0,-3-1 0,-3-1 1,-5-2 15,-4 3 0,-5-2 1,-3-1-1,-3-3 0,-2-4 27,-4-4 0,-4-4 1,-2-3-1,0 0 68,-1-1 1,-1 0 0,-1-1-1,-1-1-38,-7 8 0,-2-3 1,1-1 300,4-6 1,0-2 0,1-2-245,-7 5 0,1-2 514,0-5 1,2-3-669,6-6 0,2-3 0,-20 9 0,19-12 2042,27-13-2042,4-1 2556,2-5-4080,13-21-4648,10-31 6172,-7 17 0,1 1 0,7-17 0,-8 12 0</inkml:trace>
  <inkml:trace contextRef="#ctx0" brushRef="#br0" timeOffset="470">20348 5526 24529,'-21'43'172,"1"1"1,0-1 0,0-1 0,1-1 0,0-4-50,-2 1 0,1-3-476,-2 3 0,0 0 479,0-1 0,0-1 14,1-1 0,0-1 20,2-5 0,2 0 499,-11 18-395,7-13 245,10-12-224,4-10 221,13-7-506,43-3 0,-18-5 0,3-1-478,24-3 1,6-1 477,-17 1 0,1-1 0,1-1-599,8-1 1,2-1 0,0 1 598,4 0 0,1 0 0,0 1 0,0 0 0,0 1 0,-1 1 0,-5 0 0,-2 0 0,2 1-754,5 0 0,2 1 0,-6 0 754,0 0 0,-4 0 0,6 0 0,-6 0 0,-11 2 0,-11-2 0,-5 3 828,-11 0-828,-5 0 1455,-9 1-1455,-2 1 3392,-4-3-4323,0 2 931,-1-5 0,2 4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7:07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11588 15531 20028,'-5'2'2834,"1"0"-1927,4-2-448,54-16-240,-5-1-1210,0 2 1,5-3 1054,-9 3 0,-1 0-39,5-1 1,-1 0-145,1-1 1,-1 1 118,-2 1 0,1 0-462,3-2 0,-2 1 462,5 1 0,-4-1 0,-44 16 0</inkml:trace>
  <inkml:trace contextRef="#ctx0" brushRef="#br0" timeOffset="201">11628 15691 22968,'56'-24'896,"0"1"0,1 1 1,-1 1-897,-9 4 0,0 1-905,3 1 0,0 0 543,-1 2 1,2 0-2176,13 1 0,-2 3 2537,-21 3 0,-4 1 0,4 0 0,-7 3 0,-16 2 0</inkml:trace>
  <inkml:trace contextRef="#ctx0" brushRef="#br0" timeOffset="673">15975 15109 21248,'11'0'1810,"-2"0"-1673,27-6 0,9-3-1156,16-1 696,-13 2 0,7-1 0,-8 1 0,8-1 0,3 1 0</inkml:trace>
  <inkml:trace contextRef="#ctx0" brushRef="#br0" timeOffset="869">15776 15401 26049,'51'-9'94,"0"0"0,0 1 0,0-1 1,1 1-1,-2 1 0,1-1-135,0 0 1,2-1-1,0 0 1,-6 2-1278,9 0 0,-6 1-38,-12 3 1,-3 1 1496,19 1 0,-30 1 1,-4 1-1</inkml:trace>
  <inkml:trace contextRef="#ctx0" brushRef="#br0" timeOffset="1286">18768 15431 24602,'45'-14'216,"1"0"0,-1 0 1,0 0-1,-1 1 0,-2 1-216,4-1 0,-2 1-861,3 1 0,-2 0-33,-3 2 1,-1 2 893,1 1 0,-5 1 0,3 1 0,-7 3 0</inkml:trace>
  <inkml:trace contextRef="#ctx0" brushRef="#br0" timeOffset="1485">18592 15753 25534,'62'-16'244,"0"-1"0,0 1 0,0 0 0,-1 1 0,0 1-272,-8 2 0,0 0 0,-2 2-890,-5 2 1,-2 0 0,-2 2 225,7-1 0,-5 1-1413,18 2-5099,-26 12 7204,-11 2 0,-12-1 0,-8-1 0</inkml:trace>
  <inkml:trace contextRef="#ctx0" brushRef="#br0" timeOffset="2300">22666 15086 21651,'58'-11'549,"0"-1"0,-15 5 0,0 1 0,2 1-335,1 2 1,1 2 0,0 0-657,1 0 0,0 0 1,0 0 573,-3 1 1,-1 0 0,-1 0-21,18 0 0,-4 0 41,-18 1 0,-3 0-251,1 0 0,-5 1-363,1 3-2132,-20 7-4204,-24 3 6797,-26 7 0,11-10 0,1-2 0</inkml:trace>
  <inkml:trace contextRef="#ctx0" brushRef="#br0" timeOffset="2554">22401 15396 20632,'59'-4'918,"1"0"1,-15 1 0,2-1 0,0 0-766,3-3 0,1 0 0,0 0-1186,5 0 1,2 0 0,-1 1 1118,-1-1 0,-1 0 0,2 1 80,3 0 0,2 0 1,-5 0 443,7-1 1,-3 0-558,-4 1 0,-8 0-53,-10 0 569,-26 2-1291,-21 1-5798,-32 1 6520,6 1 0,-8 0 0,27 1 0</inkml:trace>
  <inkml:trace contextRef="#ctx0" brushRef="#br0" timeOffset="3587">24877 14731 19300,'44'-16'430,"-1"1"0,1-1 0,1 0 0,0-1 0,-1-1-91,10-5 0,4-3-582,-17 6 0,5-3 1,3-2-1,0-1 1,0-1 430,5-4 0,0-2 1,0 0-1,1-2 0,0 1-474,-7 4 0,-1 0 0,1 0 0,0 0 1,-2-1-1,0-1 333,8-7 0,0-1 0,-2-1 0,-1 0 0,-5 2 2,-2-1 0,-3 0 0,-2 1 0,0-2-27,2-2 1,-1-1-1,0-1 1,0-1 5,-1-1 0,1 0 0,-2-1 0,0-1 5,-1-1 1,0-1-1,-1 0 1,-1-1-4,-1-1 1,0 0 0,-2-1 0,0 0-2,-1 0 1,-1-1-1,-1 0 1,-1-1-19,-2-1 0,0-1 0,-2 0 1,-1 0-53,0-1 0,-1 1 1,-2-2-1,0-5 46,-5 6 1,-1-4 0,0-3-1,-2 0 1,0 1 0,-2 3-286,1 0 1,-3 2 0,0 1 0,0-1 0,-1-3 285,-1 8 0,0-3 1,0-1-1,-1-1 1,0 1-1,-2 2 1,-1 2-56,-2-5 1,-3 3-1,0 1 1,-2 1-1,0-2 56,0 1 1,0 0 0,-2 0 0,-1-2 0,-3-2 8,-2 3 1,-2-1 0,-1-2 0,-2-2 0,-2 0 0,-1 1 0,-1 0-11,0 4 0,-2 1 1,-2-1-1,-1 0 0,0 0 1,-1 0-1,-1 1 0,1 0-11,0-1 0,0 0 0,-1 0 0,0 1 0,-1-1 1,-1 2-1,-1 0 0,-1 1 5,-2 1 0,-1-1 0,-1 1 0,-2 1 0,0 1 0,0 1 0,-1 2 0,1 3-61,-6-4 0,0 2 0,-1 4 1,0 0-1,-1 1 0,-1-1 69,3 5 0,0 0 0,-1 0 0,-1 1 0,0-1 0,-2 2 0,1-1-5,-4 0 0,0 0 1,-1 0-1,0 1 0,-2 0 1,0 0-1,0 1-2,3 4 0,0-1 1,0 1-1,-1 1 1,-1 0-1,0 0 1,0 1-1,-1-1-21,-2 1 0,1 0 1,0 1-1,0 0 0,-2 0 1,-2 0-1,-2 1 1,-4-1 21,14 7 0,-4 0 0,-1 0 0,-2 0 0,-1-1 0,-2 1 1,1 1-1,-1-1 0,0 1 0,0 0 0,2 1 0,1 1 1,2 0-9,-8-2 1,3 1 0,0 0 0,1 2 0,1-1 0,-1 2 0,0-1 0,-2 0 0,-1 0 0,-2 0 4,9 3 1,-1 0-1,-2-1 1,-1 0 0,0 0-1,-2 0 1,1 1 0,-1-1-1,1 2 1,0-1 0,1 1-1,1 1 1,1 0 0,3 2 0,-10-2 0,3 1 0,0 1 0,2 1 0,0 1 0,1 0 0,0 0 0,0 0 0,-1 1 0,0 0 0,0-1 0,-1 1 0,1 0 0,0 0 0,-1 1 0,1 0 0,0 0 0,-1 0 0,1 0 0,0 1 1,1 0 0,-1 0 0,1 0 0,0 1 0,-1 0 0,1 0 0,0 0 1,0 1-1,1 0 0,-1-1-1,-4 1 0,-1 0 0,1 1 0,0 0 0,0-1 0,0 2 0,1-1 0,0 0 0,-1 1 0,3 0 0,0 0 0,1 0 0,-1 0 0,1 0 0,-1 1 0,1 0 0,1 0 0,0 1 3,-5 0 1,0 0-1,1 1 1,0 0-1,1 1 1,0-1-1,0 1 1,1 0 20,-5 1 1,1-1 0,1 0 0,0 1 0,0 1 0,-1 0 0,0 0-25,2 1 1,-2 1 0,-1 0 0,-1 1-1,2 0 1,1 0 0,3 0 0,3-1 5,-11 1 1,5 0 0,2 0-1,0 1 1,0-1 6,-6 2 1,-2 0-1,1 0 1,6-1-1,9-1 71,-4 1 0,12-2 1272,-5 2-1227,32-4 1546,15-4-1608,15 0 2288,33 0-2742,0 0 76,-10 1 1,-1 1-598,9 3 2280,-11 4-3517,-15 8 2145,-9 12 0,-7-13 0,-1 4 0</inkml:trace>
  <inkml:trace contextRef="#ctx0" brushRef="#br0" timeOffset="4106">18001 6831 23015,'-54'5'165,"-1"1"1,1-1 0,-3 2 0,-1 0 0,2 2-43,6 1 0,2 1 1,-1 0-1862,-2 0 0,0 0 1,2 0 1858,2-2 0,2 1 1,1-2 88,-8 3 0,3-2 581,8-1 0,4 0-443,-20 2-12,6 1-45,6-2 841,10-1-1009,12-1-108,14-1 103,11 1 3464,16 1-3324,16 5-73,22 5-423,-20-6 0,1 0 352,9 3 1,3 1-1151,8 4 0,2 1 1062,-14-6 0,2 1 1,0 1-3,1 0 0,1-1 1,0 1-1,-3-1 1,-1 0-1,-1-1-24,13 3 0,-5-2 0,-14-4 0,-3-2 0,15 3 0,-18-6 0,-5-2 0,-10-2 0,-5-1 653,-9-2-653,-2 0 2357,-1-2-2515,-3-8-1203,-4-5-2106,-10-17 3467,-15-17 0,13 21 0,-3-5 0</inkml:trace>
  <inkml:trace contextRef="#ctx0" brushRef="#br0" timeOffset="32301">17635 6486 23534,'-7'4'1758,"-7"4"-1544,-7 7-74,-17 8-12,-12 8 99,-1-2 0,-5 1-922,16-9 0,-2 0 0,0 0 796,0 0 0,0 0 0,1-2 13,-15 7 1,6-4 637,-3-1-668,16-5-84,13-6-34,11-2-5,8-2-45,3 0 2123,2-1-2146,0 0-425,0-4-1087,1 2-3819,0 0 5438,0 1 0,0-2 0,-1-1 0</inkml:trace>
  <inkml:trace contextRef="#ctx0" brushRef="#br0" timeOffset="33151">16846 7102 23075,'19'-13'1629,"2"-4"-1590,8-10 6,4-4-6,-1-1 29,8-9-52,-9 8-10,-4 1-6,-12 15-84,-12 10-3630,-1 2 3714,-13 4 0,9 0 0,-9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8:53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17709 11799 15070,'0'6'-245,"0"-1"1,0-5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1:14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7402 11038 20207,'5'17'3338,"-2"21"-3008,-5 8-229,-2-13 0,-1 0 73,-11 24 10,1-17 1,-3 2-149,4-6 1,-1-1-1,0-2 1,2-3-37,-3 6-678,13-28-1181,2-11 1859,6-29 0,-4 19 0,4-17 0</inkml:trace>
  <inkml:trace contextRef="#ctx0" brushRef="#br0" timeOffset="469">7433 11027 16230,'0'-8'2475,"0"2"-1399,0 6-376,0 0 622,75 12-666,-31 3-761,8-2 0,2 3 346,-1 14-57,-4 2-4,-9-1 277,-10-1 103,-13-5 465,-13 5-772,-18-9-113,-12 2-40,-17-10-16,-7-5-39,-4-3 78,-1-3 163,7-2 698,0 0-838,22 0-113,4 4 119,30 5 4,12 10-10,16 7-107,9 7 56,4 2 12,1 0-35,-18-14 1,-2-1 45,11 6 0,2 0-29,-29-17 124,-7-5-10,-4-2-4803,-2-2 4600,4-2 0,-4 1 0,4-1 0</inkml:trace>
  <inkml:trace contextRef="#ctx0" brushRef="#br0" timeOffset="1268">10327 11029 12981,'0'-9'1546,"0"2"-779,0 7 1233,0 0-1020,3-3 197,-3 2 49,3-2 1149,-3 3-1888,-5 13 348,-18 33-763,4-8 1,-3 5 50,-4 12 1,-1 1-418,4-9 0,1-3 311,5-4 0,3-5 16,1-1-33,4-7-252,5-15-1041,1-4-2527,3-18 3820,15-22 0,-11 15 0,10-12 0</inkml:trace>
  <inkml:trace contextRef="#ctx0" brushRef="#br0" timeOffset="1835">10329 10959 14930,'0'-5'3422,"0"1"-1455,0 4-1027,52-3-20,-19 2-556,5 2 0,2 1 218,4 10-95,0 11-151,-4 7-112,-4 4-84,-7 0-39,-8-2 369,-8 8-55,-18-6-308,-12-2-40,-19-8 45,-7-13-106,-6-3 111,-5-3 40,1-3 73,4-2 430,0 0-447,20 0-123,5 0-90,18 0-73,5 0 73,11 0 140,7 0-56,14 1 95,28 10-78,-27-3 0,1 3-73,1 0 0,-2 1 50,23 14-22,-24-6 23,-7-4 10,-2-2 29,-8-4 27,-4-4-48,-5-2-97,-2-3-343,-2-1-4227,1 3 4570,3 7 0,-2-5 0,2 5 0</inkml:trace>
  <inkml:trace contextRef="#ctx0" brushRef="#br0" timeOffset="2970">10209 7552 14997,'0'-4'3939,"0"1"-1196,0 3-2294,-5 13 55,-7 10-336,-6 13 0,-4 7 70,-5 9 0,-1 2-539,5-9 1,-1 1 0,2-2 319,-6 10 1,3-5-20,7-10 0,4-6-711,5-12-7080,9-40 7791,8-11 0,-3-4 0,2 10 0</inkml:trace>
  <inkml:trace contextRef="#ctx0" brushRef="#br0" timeOffset="3418">10400 7397 21231,'35'31'479,"0"0"0,0 1 0,13 11 0,-8-3-260,-11 2 22,-7-5 111,-9-3 169,-7-7-95,-10-1-180,-14-4-156,-17 0-6,-17-3-441,20-11 1,-1-1 423,-2-2 1,-1-1 44,1-1 0,0-2 269,-27 0 358,4-1-414,25 0-320,11 0 135,32 7 39,15 4-89,16 12 28,12 8 6,-24-13 1,0 2-123,2 1 1,0 0 36,-1 2 1,-1-1-38,-1 0 1,-2-2 59,20 17-23,-10-7 28,-9-11 28,-12-6 12,-6-7-107,-6-4-1277,-11-12 1453,-16-18 0,10 13 0,-8-11 1</inkml:trace>
  <inkml:trace contextRef="#ctx0" brushRef="#br0" timeOffset="4283">7672 7610 14062,'-5'-1'3624,"1"0"-851,4 1-1059,-10 29-868,-15 29-729,10-21 1,-1 1-433,-4 8 0,0-1 374,4-8 0,1-1-29,1-1 1,2-1-31,0-2 0,2 0-1519,-6 26-1931,8-29 3450,12-34 0,-2-4 0,7-20 0</inkml:trace>
  <inkml:trace contextRef="#ctx0" brushRef="#br0" timeOffset="4801">7806 7339 21215,'50'17'383,"1"1"0,-3-1 0,-6 2-215,1 15-39,-4 2 5,-10-1 427,-10 0-292,-9-4 218,-8 0-118,-16-1-113,-9-1-111,-19 0-61,-8-4-90,-5-4 107,-2-6 126,21-10 0,2-2 65,-13 1-80,-1-3-21,30-1-40,8 0-112,6 0-39,2 0 39,11 7 433,7 2-304,13 10-50,9 5 145,5 5-45,4 7-379,2 4 278,-4 3-27,-2 0-6,-19-18 0,0 1 44,13 11-55,-6-4 56,-17-20-27,-11-9-102,-2-4 347,0 0-2241,-7-17 1894,-13 2 0,8-5 0,-6 9 0</inkml:trace>
  <inkml:trace contextRef="#ctx0" brushRef="#br0" timeOffset="11333">12946 7608 21220,'29'33'538,"0"1"0,-1 2 0,-4 1-356,-8-1 0,-5 4 137,2 20 0,-6 7-1079,-5-20 1,-3 2-1,-3-1 937,-4 3 1,-3 1-1,-5-2-43,-6 3 1,-6-1 0,-5-4-790,-8-5 0,-5-3 0,-4 0 772,8-7 1,-2 0 0,-2-1 0,-1 0 3,-2 0 1,-2 0 0,-1-1 0,-3-1-158,4-2 0,-3 0 0,-1-1 1,2-1-1,3-2 125,-11 5 1,5-2 0,-1-2-29,-6 2 1,-1-1 0,10-4-62,15-8 0,6-3 67,-21 4-11,10-4 708,8-4-764,10-1 2003,10-4-2238,10-1 3427,11-1-3192,1 0 367,7 0-367,-2 0-134,-2 0-79,-2 0-1170,-3 0-4622,5 0-1108,1-1 7113,7-1 0,-8 0 0,-1 0 0</inkml:trace>
  <inkml:trace contextRef="#ctx0" brushRef="#br0" timeOffset="11868">11795 8920 22694,'-28'34'2346,"-22"4"-1985,12-17 1,-3-2-205,5-2 0,0-1-45,0-3 0,3-1 134,-8 1 40,9-3-29,8-3 96,10-2-140,7-2-112,4 0 16,3-2 18,0 1 139,8 0 114,7 2-388,14 2 0,11 2 0,-3 1 0,1 2 0,-6-2 0,0 0-452,11 4 0,0 2 452,18 7 0,-2 0-122,-6-1 122,-7-4 0,-9-3 0,-6-2 0,-14-6 0,-4-1 892,-11-4-892,-2 0-2483,7-2 2483,5-6 0,-2 4 0,1-4 0</inkml:trace>
  <inkml:trace contextRef="#ctx0" brushRef="#br0" timeOffset="19133">20025 12728 15883,'-9'3'2817,"2"-1"-1870,7-2 290,0 0-526,18 0 606,40-10-976,-12 4 1,10-2 0,-1 1-1307,-1-1 1,-1 0-1,4 0 1029,-3 1 1,3-1-1,1 1 1,-5 0-32,2 1 1,-4 1 0,-1 0-283,16-1 1,-3 1 250,-14 1 1,-3 1 17,-1 0 0,-2-1 16,-4-1 0,-2-1 9,26-6 11,-16-4 56,-31 5 2946,-7-4-3058,-6 2-311,-13-5-4181,-40 8 4492,10 12 0,-1 2 0,-20-1 0,3 12 0</inkml:trace>
  <inkml:trace contextRef="#ctx0" brushRef="#br0" timeOffset="19569">19940 12948 19949,'54'-12'978,"0"-1"1,6 0-1,2 0-639,0 0 0,3 0-1004,-15 4 0,2 1 1,3 0 769,2 0 0,6 0 0,-1 0 0,-4 1-439,0-1 0,-3 2 0,1-1 342,-6 1 1,3 0-1,-3 0 1,-6 1-7,3-2 1,-7 1 235,-5 1 1,-3-1-233,19-7 0,-7 1 72,-4 0 1497,-4 0-1289,-16 5 1422,-6 1-1563,-13 4 267,-1 2-412,0-2-1495,-3-4-3680,-12-2 5175,-8-1 0,4 2 0,3 5 0</inkml:trace>
  <inkml:trace contextRef="#ctx0" brushRef="#br0" timeOffset="25068">19842 8472 20448,'13'20'1450,"1"3"-1074,0 1-40,1 4-23,-1 0 371,6 8-12,-4-3-213,1 3-258,-6-15 1,-5-6 16,-2-10 52,-2-1 66,0-3 308,-2-1-11,7-1-342,13-21-246,7 0 39,16-24-667,6 4 583,-20 16 0,1 1 3,3-1 0,3 0-3,12-10 0,2-1-235,-8 7 0,-1 0-127,-2 2 1,-3 3-1073,2-4-1686,-31 27 3120,-29 28 0,15-17 0,-16 17 0</inkml:trace>
  <inkml:trace contextRef="#ctx0" brushRef="#br0" timeOffset="26351">24670 8407 16667,'0'-10'1786,"0"2"-1320,0 8 900,0 0-1108,23 49 55,-9-19-106,3 5 1,0 1 335,3 2-201,-1-5 845,8 8-162,-3-8-302,2 1-236,-11-14-296,-7-11 72,-6-6 745,-2-3-605,3-7-336,0-3-33,5-10 0,2-1-1,2-2-33,7-1 6,26-18 19,-11 15 0,3-1-20,-1 1 1,2 0-198,3-2 1,-1 2 247,14-5 8,-23 14 1,-2 1-9,8-5-6,-1 2 29,-26 13-29,-6 4-50,-3 1 51,-1 2-4358,2-1 4411,-7 5 0,6-4 0,-6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1:58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18968 11866 20296,'4'5'-7320,"-1"-1"7320,-3-4 0,0 0 0</inkml:trace>
  <inkml:trace contextRef="#ctx0" brushRef="#br0" timeOffset="10033">24175 5380 17764,'19'46'876,"1"1"0,-1-1 0,-1 11 1,-2 3-1,-3 1-596,-6-9 0,-2 2 0,-2 1 0,0 1-1276,-2-5 1,0 1-1,-2 2 1,-1 0 0,-1 0 1088,-2 2 0,-1 0 0,-2 1 0,-2 0 0,-4 3 22,-2-7 0,-2 2 0,-3 1 0,-1 1 1,-3 0-1,-1-1 0,-2 0-6,1-6 0,-2 0 1,-3 0-1,0 0 0,-1-1 1,-1 0-1,0-1 0,0 0-213,-3 6 1,-1 0-1,-1-1 1,0 0-1,0-1 1,-1-1 0,-1-2 164,0-3 1,-1 1-1,-2-2 1,1-1 0,0-1-1,2-3 1,2-3 36,-11 7 0,4-5 0,0-2 0,1-1 6,-8 7 1,1-3-1,3-2 153,10-8 1,1-1 0,2-2-174,-5 4 0,3-2-17,9-7 1,1 0-29,-2 3 0,2-3-44,-5 7 1838,1 0-2237,26-22 2834,8-5-3382,9-2-7254,37-8 8206,-7-4 0,7 3 0,-29-2 0</inkml:trace>
  <inkml:trace contextRef="#ctx0" brushRef="#br0" timeOffset="10487">22584 7962 24234,'-25'56'429,"0"0"1,0-2-1,3-5-25,-4 7-228,11-26 0,-3-2-11,-3 2 1,-1-2-4,-4 1 1,-1-1-542,-2 1 1,0-1 571,-2-1 1,0-1-15,2-1 0,0-1-48,3-2 1,2-2 36,-16 13 353,13-11-521,13-8 193,8-6-193,17 0 0,28 0 0,12-2 0,5-1 0,5-1-798,-14 0 0,4-1 0,2 1 0,-2-2 798,-1 0 0,0-1 0,0-1 0,-1 1 0,14 0 0,-1 0 0,-1-1-88,-9 0 0,-1 1 0,-4-1 88,9 1 0,-6-1-123,-15 1 0,-3 1 123,15 1 0,-12 0 0,-1 0 2940,-17-2-2940,-3 0 959,-14-1-959,0 0 407,-4 0-1640,-10-3 1233,-23-7 0,16 5 0,-7-4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2:17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16251 6156 9408,'-1'8'7309,"0"-2"-6413,1-6-229,-3 7-225,2-6 813,-2 5-572,8-5 728,13 0-788,4 0 480,39-1-347,-14-4 0,4 0-644,7 2 1,3-1-690,-7 1 0,3-2 0,1 1 677,-3 2 1,1 0 0,1 0-572,-9 1 0,1-1 1,1 1-1,0 0 504,4 0 1,0 0 0,1 0-1,0 0 9,1 0 0,0 1 0,2-1 0,4-1 2,-5 0 0,4 0 0,2-1 0,2 0 0,1 0 0,0-1-11,-5-1 1,1 0-1,1-1 1,1 0 0,0 0-1,-1 0 1,1 0-244,0 0 1,-1 1 0,0-1-1,1 0 1,0 0 0,1 0-1,2-1 285,-8 0 0,3 0 1,0-1-1,1 0 0,1 0 1,-1 0-1,-2 0 1,-1 1-1,-2 0-188,2 0 0,-2 1 0,-2 1 0,0-1 0,-1 1 0,-1-1 0,2 1 113,7-1 0,0 0 0,0 0 0,0 0 0,-2 1 0,0 1 0,6 0 0,1 0 0,-3 1 0,-3 1 0,-9 0 175,16 3 1,-8 1-176,7 0 0,-8 1 1109,-6 7-1109,7 3 1672,-24-5-1672,2 0 3044,-30-8-3044,-5 0 1051,-4-1-1051,-1-6-1603,-12-9-1433,-13 0 3036,-4 1 0,-2 2 0,0 4 0,-12-3 0</inkml:trace>
  <inkml:trace contextRef="#ctx0" brushRef="#br0" timeOffset="844">17007 6201 15373,'-3'6'1467,"1"-1"-414,2-5 505,0 0-158,45 1-734,-6-1-327,1 1 0,3-1-109,-8 0 0,3-1 122,10 1 1,5-1 0,0 0-1289,-4 0 1,0 1 0,3-1 1049,3 1 1,3-1 0,1 1 0,0-1-24,-7 1 0,-1 0 0,2 0 0,4 0-365,-3 1 1,4-1 0,3 1-1,0 0 1,0-1 0,-3 1 319,1-1 0,-3 0 0,-1 0 0,4 0 0,4 0-176,-10 1 0,3-1 0,4 0 1,1 1-1,1-1 0,0 1 0,0-1 1,-2 0-1,-2-1 139,7 1 1,-2-2 0,-1 1-1,0-1 1,-1 1 0,0-1-1,0 1-4,0 0 1,0 0 0,-1 0-1,1 0 1,-1 0 0,0 0-1,-1-1 45,1 0 1,1 0-1,1-1 1,-2 1-1,-2-1 1,-5 0-1,-6 1 90,7-1 1,-9 0-1,3 0 100,14-1 1,2-1 0,-13 1 62,-10-4 1544,1 1-1605,-27 3 2094,-9 2-2336,-5 0 3016,-1 1-3016,3 1 173,0 0-173,1 0 0,0 0-634,-3-1-1718,0 1 2352,-16-1 0,11 1 0,-11 0 0</inkml:trace>
  <inkml:trace contextRef="#ctx0" brushRef="#br0" timeOffset="5333">20281 5851 22873,'-57'-2'864,"0"1"1,9-2-1,2-3-690,5-3 0,3-3-899,5-1 1,0-3 858,-2-1 1,0-3-26,-3-1 0,0-1-5,-1-2 0,-1 0-46,-1-2 1,0 0-37,1 0 1,-1-2-10,5 4 0,-1-2 0,2 1 18,-3-3 0,1-1-15,-7-5 1,4-1-17,2-9 537,19-15-554,28 25 1,8-1 4,-2 1 1,8 1-841,18 2 1,13 1 0,0 5 869,-9 6 1,0 4 0,7 1 19,-3 2 0,6 0 0,4 1 1,2 0-1,-2 2 0,-3 1-529,9 0 0,-4 2 0,1 2 0,3-1 519,-9 2 1,3 0 0,2 0 0,0 1 0,-2 1 0,-3 1-90,-2 2 1,-2 0 0,-2 2 0,1 0 0,4 2 102,5 2 0,4 1 0,2 1 0,1 1 0,-3 1 0,-2-1-283,-2 0 0,-3 0 0,-1 1 0,1 0 0,2 1 267,0 0 0,3 2 0,2 1 0,-2-1 1,-2 1-1,-5 0 14,2 1 1,-5 0 0,-2 0-1,1 2 125,3 2 0,1 3 0,-2-1 0,-4-1-165,-3-1 0,-4 0 0,0 0 396,2 2 1,0 2 0,-6-2-397,-8-3 0,-5 2 365,8 9 1,-4 2-366,6 16 1236,-19-9 0,-15-1-1236,-45-7 0,-25-7 0,24-12 0,-7 0 0,-3-2 0,-1 0 0,0-2-19,1 1 1,1-2 0,-1-1 0,-3 0 0,-3-1 18,2-1 0,-3-1 0,-4-1 0,0 0 0,0-1 0,2 0 0,4 0-331,-8-1 1,3 0 0,2-1 0,0 0 0,0 0 330,2-1 0,-1 0 0,1 0 0,1 0 0,1-2-233,2 1 0,-1-2 0,2 1 0,3-1 0,4-1 182,-2-2 1,5-1 0,1 1 0,-15-2 0,8 1 0,2-4 0</inkml:trace>
  <inkml:trace contextRef="#ctx0" brushRef="#br0" timeOffset="10431">3312 3087 18016,'-12'24'2499,"12"-4"-1721,21-15-53,28-2 1,13-3-471,-20-3 1,2-1 0,8-1-456,-1 0 1,8-2 0,5 0-1,3-1 1,0 0 0,-1-1 327,-6 0 0,-1 0 0,1-1 0,1 0 0,1 0 0,1 0 0,1 0-263,-6 1 1,2 0 0,2-1 0,0 1 0,0-1-1,0 1 1,-1 0 0,-2 0 0,-2 1 148,4-2 0,-2 1 1,-1 0-1,-1 0 1,-2 1-1,0 0 1,-1 1-5,15-2 0,0 0 0,-2 2 0,-6 0 0,-8 1-13,6 1 0,-6 1-383,9 1 0,-8 1-102,-18-1 382,-3-3-746,-79-15 253,11 12 0,-5 2-195,-6 0 1,-6 1 0,-3 1 793,1 4 0,-4 3 0,2 0 0,5 0 0,-9-2 0,3 2 0,11 2 0,0-1 0,-1 0 0</inkml:trace>
  <inkml:trace contextRef="#ctx0" brushRef="#br0" timeOffset="10945">3174 3331 17104,'-49'16'1211,"1"0"1,6-3 0,6-1 31,12-3-850,14-5 973,42-7-803,9-6 0,8-3-321,-8 3 1,2 0 0,4-2-678,1-1 1,2 0-1,4-2 1,4 0 542,-9 2 0,4 0 0,3 0 0,1-1 0,1 0 0,-2 1 0,-2 1-509,2-1 0,-2 1 0,-1 1 0,0-1 1,3 1-1,1-1 427,-3 0 1,2 1-1,2-2 1,1 1 0,0 0-1,-1 1 1,-2 0 0,-3 1-188,12-1 0,-4 1 1,-1 1-1,0 0 1,2 0 241,-2 0 0,2 0 0,1 0 1,0 1-1,-3-1 0,-3 2-23,6-2 1,-4 1 0,-1 1 0,1-1-17,7 0 0,2-1 0,-3 1 0,-7 0 68,8-1 0,-7 1-110,-12 0 0,-2 0 0,-7 1 0,-4 0 0,10-3 1247,-30 4-1247,-9 4 2747,-9-7-2747,-10-8 1949,2-3-1949,-8-12 0,13 11 0,2 0 0,5 10 0,0 4 0,0 3-74,1-1-822,1 2 28,-1 1-342,2 0-1870,-1 0 3080,4 1 0,-3 0 0,1 0 0</inkml:trace>
  <inkml:trace contextRef="#ctx0" brushRef="#br0" timeOffset="34622">26591 6150 20604,'-11'5'3031,"33"-1"-2270,26-4-1311,-9 0 1,10 0 0,5 0 0,1 0 653,-4 0 0,3 0 0,2 0 1,0 0-1,0 0-91,1 0 1,0 0-1,0 0 1,1 0-1,0 0-6,7 0 1,3 0 0,-1 0 0,-3 0 0,-9 0-4,-4 0 0,-6 0 0,-1 1-3,4-1 1,-2 0 0,-5 0 946,17 1-937,4-1 635,-21 0-506,-4 0 95,-27 0-179,-10 0 1707,-2 0-2132,-5-3-2034,-25-5-583,-19 3 2986,-2 2 0,1 1 0,-2 2 0,20 2 0,1-1 0</inkml:trace>
  <inkml:trace contextRef="#ctx0" brushRef="#br0" timeOffset="35882">26469 6386 15967,'-4'0'5371,"1"0"-4575,55-6-108,-19 5 1,3 0-342,17-2 1,5 0-1408,5 3 1,2 0 1210,-19-1 0,0 1 0,1-1-46,7 0 0,1 1 0,6-1-14,-9 1 1,4-1 0,3 0 0,-1 0 0,-4 0-8,0 1 0,-3-1 0,0 1 0,3 0-38,6-1 0,4 0 0,2 0 0,-3-1 0,-7 1-170,0 0 0,-5 0 0,-1-1 148,1 1 0,-2 0 0,-5-1-131,-3-1 0,-7 0 157,2 1 118,-10-1 129,-9 2 2001,-11 1-2136,-4 0 1480,-2 0-1636,0-3 439,0 1-439,0-1-913,0 2 840,0 0-706,0 0 773,-13 0 0,10 1 0,-10 1 0</inkml:trace>
  <inkml:trace contextRef="#ctx0" brushRef="#br0" timeOffset="53453">28477 7327 18919,'-3'5'2587,"1"-1"-2265,49-2 1,25-6 155,-19 4 1,7 0-858,-5-1 0,9 1 1,5-1-1,1 1 0,-5 0 457,-10 0 1,-1 2-1,-2-1 1,2 1-1,0-1-51,7 0 0,2 0 0,-1-1 0,-1 1 0,-5 1-11,11 0 1,-6 0 0,-3 0 8,11 0 1,-9 0 420,-25-2 0,-4 0-234,22 0 1076,-14 0-936,-30 0-352,-4-2-425,-13-5-1634,-14-1 2059,-20 0 0,14 3 0,-1 4 0</inkml:trace>
  <inkml:trace contextRef="#ctx0" brushRef="#br0" timeOffset="53933">28421 7536 20806,'58'-1'593,"1"1"1,5-1 0,0-1-2044,0 1 1,2-1 1579,-15 0 1,2 1 0,1-1-59,3 1 1,2 0 0,2-1-33,-3 2 1,3-1 0,0 1-1,-4-1-29,0 1 1,-4-1-1,2 1-11,8 0 0,2 0 0,-8 0-23,-13 0 1,-5 0 84,23 0 782,-15 0-334,6 0-309,-19 0 7,2 0 55,-26 0 1973,-6 0-2451,-3 0 0,-1 0 0</inkml:trace>
  <inkml:trace contextRef="#ctx0" brushRef="#br0" timeOffset="62056">5969 11439 20380,'50'-15'535,"-13"4"0,1 1-451,16-3-31,-17 4 0,-1 1-47,7-1 27,-8 2 35,-8 2-7,-14 2-1242,-7-3-2174,-21-5-6111,-3-5 9466,-12-5 0,15 9 0,2 1 0</inkml:trace>
  <inkml:trace contextRef="#ctx0" brushRef="#br0" timeOffset="62338">6167 11103 17669,'-2'3'2112,"0"-1"33,2-2-1478,8 49 235,2 11-575,-2-6 1,1 2-467,-3-16 1,-1-1 191,1-3 1,-1-3 121,-1 0-136,2-4-28,-3-15-974,0-8 963,-10-24 0,5 10 0,-6-10 0</inkml:trace>
  <inkml:trace contextRef="#ctx0" brushRef="#br0" timeOffset="67123">23444 11789 19972,'6'0'1456,"26"-1"0,19-2 0,0 0-1092,8 0 0,5 0-1401,-17 1 0,5 0 1,3-1-1,0 1 0,-1 0 1107,5 0 0,-2 0 0,2 0 0,4 1-2,-5 0 0,3 0 0,2 1 1,1-1-1,1 1 0,-2-1-162,1 1 0,1-1 1,0 1-1,0 0 1,-1-1-1,0 1 119,-1 0 0,0 0 0,-1 1 1,0-1-1,1 0 0,-1 0 56,0 0 1,1 1 0,0-1 0,-1 0 0,-3 0-1,-5 1-81,15-1 0,-6 1 0,-1-1 2,-2 0 0,-1 0 0,-4-2 20,9-4 1,-10-1 61,-5-7 0,2-7 1860,-35 6-2252,-15-6 2728,-11 7-4538,-17-3 1756,2 11-2970,-20 2 3332,-17 16 0,29-9 0,-12 8 0</inkml:trace>
  <inkml:trace contextRef="#ctx0" brushRef="#br0" timeOffset="67770">23760 12026 14880,'-7'0'2117,"1"0"-1030,6 0 140,0 0-219,84-1-1412,-48-1 1,4 0 756,11 0 0,9 0 0,4-2-66,-14 1 1,4 0 0,1-1 0,0 1 0,-2-1-154,4 1 1,-1-1-1,0 0 1,3 1-438,2 0 0,4-1 0,1 1 0,-1 0 0,-5 0 378,-1 1 1,-5 0 0,1 0-1,2 1-15,1-1 1,3 2 0,1-1 0,-1 1 0,-4-1-28,-4 0 1,-2 0-1,-2 0 1,2 0-1,10 0 1,2 0 0,-2 0-1,-8-1 48,2-1 1,-5-1 77,-1-2 1,-3-1-26,12-5 171,-21 3 1,-4 0 478,-7 0 596,-3 1-1229,-21 6 2862,-2 2-2867,2 0-135,-1-2-5,2 2-6,-3-2 0,2 2 0,-1 0 0,1 0-767,-1 0-617,1-1 1,0-1-1</inkml:trace>
  <inkml:trace contextRef="#ctx0" brushRef="#br0" timeOffset="78127">5875 13315 12746,'-11'0'3994,"2"0"-3294,9 0 72,-11 0 187,9 0-7,-9 0 0,11 0 1630,0 0-1904,5 0 487,26 0-790,14 0 0,8 0-257,7-1 0,8 1-707,-16-2 1,7 0 0,4 0 0,0 0 0,-5 0 620,-1 1 0,-4-1 0,1 1 0,2 0 11,2-1 1,4 0 0,0-1 0,-1 1 0,-5 1-190,8 0 0,-4 0 1,-1 1 199,2 0 0,0 0 0,-5 0-4,-1 0 1,-1 0-5,-10 0 1,2 0 0,-4 0 0,1 0 1,-3 0-3,6 0 0,-1 0 5,18-1 79,-24-3 5,-30 2 2910,-2-3-3039,-7 4 481,0 0-1163,0-1-264,-3-1 941,-39 6 0,-9 2 0,25-5 0,-20 6 0,0-1 0</inkml:trace>
  <inkml:trace contextRef="#ctx0" brushRef="#br0" timeOffset="78603">6181 13447 18924,'-40'-20'3871,"9"5"-3250,30 15 225,1 0-353,7 0-40,11 0-38,25 0-281,-10 0 1,8 0-431,4-1 1,7 1 0,6-1 0,0 0 356,-3 0 1,1 0 0,3 1-1,1-1 1,2 0-387,0 0 0,3 1 0,1-1 0,1 0 0,0 1 0,-2-1 333,-1 1 0,0-1 1,1 0-1,-2 1 1,-3-1-1,-2 1 10,9 0 0,-3 0 0,-3 0 1,-3 0 25,4 0 1,-3-1 0,-8 1-23,-11 0 1,-3 0 27,9-1 1,-1 1-32,-12 0 1,0 0-20,7 0 0,-1 0 6,12 0 33,-25 0 1154,-6 0-1865,-18-2-1221,-5-1 1893,7-1 0,-6 2 0,6 1 0</inkml:trace>
  <inkml:trace contextRef="#ctx0" brushRef="#br0" timeOffset="79286">9602 13226 17708,'-6'6'2622,"1"-2"-1480,5-4 500,0 0-942,51 5 17,13-4-956,-24 1 1,5 0 0,5-1 418,7 0 1,4-1 0,4 0 0,0-1-513,-7 1 1,1 0 0,1 0-1,1 0 1,0 0 354,0 0 1,1 0-1,0 0 1,1 0 0,1 0 4,-3 1 0,2-1 0,0 1 0,0 0 0,-1 0 0,-5-1 40,10 2 1,-4-1-1,-2 1 1,2 0-258,-10-1 0,1 1 0,1 0 0,-3-1 0,-4 1 245,10 0 0,-5 0 0,-3 0 46,11 0 0,-7 0 33,9-2-23,-4 2-107,-26-2 598,-24 0-944,-9 0 1275,-14 0-2699,-4 0-1982,-30 0 3747,7 0 0,2 0 0,-6 0 0,-13 0 0</inkml:trace>
  <inkml:trace contextRef="#ctx0" brushRef="#br0" timeOffset="79765">9756 13340 18459,'43'-4'789,"1"0"1,-4 1 0,1 0 17,2 4 0,0 1-1569,-2 1 1,3-1 994,0 1 0,4-1 1,1 1-396,2 1 0,1-1 0,2 1 306,9-1 0,2 0 0,2 0-215,-13 0 0,1-1 0,2 1 0,2 0 161,-8-2 1,3 1-1,1 0 1,1 0 0,1-1-1,-2 1-32,0-1 1,0 0 0,0 0 0,0 0 0,1 0 0,1 0-336,5 0 1,2 0-1,0 0 1,0 0-1,-3 0 1,-2 0 344,8-1 1,-3 0-1,-2 0 1,-4 0 37,3-1 1,-3 0-1,-6-1 413,-6-2 0,-6-1-329,13-3 79,7-5-107,-37 9 807,-4-1-941,-17 5-1469,-2 0 1441,-9 0 0,7 0 0,-7 0 0</inkml:trace>
  <inkml:trace contextRef="#ctx0" brushRef="#br0" timeOffset="107490">11454 14761 23564,'65'-6'246,"-1"0"1,0 0-1,-14 2 1,1-1-1,0 1 1,-1 0-206,13 0 0,-1 1 0,1-1-1196,-13 0 1,1 1-1,0-1 1,-1 0 1157,16-1 1,-1 0 0,-2 0-3,-3-1 1,-2 0 0,-1 0 179,-9 1 0,-1 0 0,-2 0-181,10-1 0,-3 0 279,2 1 0,-3 0-212,-16 2 0,-1 0 80,14 0 0,-2-1 82,2 0 2453,-2-1-2497,-27-2 911,-12 1-1096,-1-4 587,-5 2-2536,-8-8-594,-20 10-1378,-10-3 3921,-16 9 0,25 0 0,5 0 0</inkml:trace>
  <inkml:trace contextRef="#ctx0" brushRef="#br0" timeOffset="108071">11408 14963 21674,'36'1'1243,"1"0"1,8 0 0,3-2-984,7-3 1,7-3-862,-7 1 0,7-1 0,2-2 0,0 1 627,-11 1 1,1 0 0,-1 0 0,2-1 0,0 1-383,6-1 0,3-1 1,-1 1-1,-2 0 0,-3 1 356,-4 0 0,-2 1 0,-3 0 0,-2 1 0,1 0 0,-2 2 0,-6 0 904,22 0-898,-8 1 33,-20 1 129,-19 1 1104,-13 0-1221,-1-1 2465,0 1-2516,-1-2-963,2 2-2796,1-1 3759,10 1 0,-7 0 0,5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4:23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6196 12230 20788,'46'0'332,"0"1"1,-1-1 0,0-1 0,0 0 0,-2 0-129,8-2 1,-2 0-585,3-3 1,0 0 541,-1 0 1,0 0 2,-3 0 0,-2 0 260,-5 0 1,-2 0-169,24-3-27,-19 1 431,-18 2-515,-14 2 143,-8-1-810,-11-1-60,-6-5-2505,-13-11 3086,-14-19 0,17 18 0,-2-6 0</inkml:trace>
  <inkml:trace contextRef="#ctx0" brushRef="#br0" timeOffset="280">6769 11745 22358,'-7'59'696,"1"-1"0,-1-9 1,3-1-487,3 10 0,2-1-1293,-1-12 0,0-1 1217,-1 0 1,1 0-9,0-3 0,-1-1 237,1-3 0,-1-2-246,1 26-33,0-15 409,0-13-459,0-11-34,0-10-34,0-7-233,0-4-3715,0-20 4026,0-15 1,0 7-1,0-2 1</inkml:trace>
  <inkml:trace contextRef="#ctx0" brushRef="#br0" timeOffset="945">7478 12364 20392,'18'-54'640,"-1"0"0,-1 2 1,-4 4-31,-13-15-1323,-5 30 1,-2-1 1006,-3-3 0,-4 0-56,-4-2 0,-5 1-56,-3-1 0,-3 1 28,-6 1 0,-5 1-34,-7 2 1,-5 4-86,12 11 1,-3 2 0,-2 3-25,-4 2 0,-3 3 0,0 1-858,-4 2 1,-1 3 0,0 3 814,-1 5 0,1 4 1,0 3 6,1 1 1,2 3 0,1 3-118,2 2 0,3 3 0,1 1 82,4 1 1,3 1-1,1 1-16,-12 8 1,5 2 19,7-2 0,4 2-153,3-2 1,2 1 213,2 4 1,2 2 44,-1 4 1,2 2 12,4 2 0,3 2 29,4 1 1,6 1-40,3-2 0,8 0 25,10 1 1,9-1-23,9 0 0,8-3 132,-2-15 1,5-3-1,3-2-211,5 1 1,4-3 0,1-3-307,5-2 0,3-4 0,0-2 299,-1-4 0,1-2 1,-1-2-9,-3-2 1,-1-1 0,3-5-140,-8-6 1,3-3 0,-1-1 0,-4 1 120,-2 1 0,-4 0 0,1-3 54,8-4 1,0-2-1,-7-1-54,-13 3 0,-4-2 454,1-2 1,-2-1-455,6-10 2230,-1-6-2388,-22 7 1133,-19 10-2593,-10-1 1794,-22 8 1,18 6 0,-4 1 0</inkml:trace>
  <inkml:trace contextRef="#ctx0" brushRef="#br0" timeOffset="5340">10561 4738 18908,'-50'6'1982,"11"0"-1254,39-4 157,0 0 95,5 1-162,9 1-174,15 1-167,26-2-259,-10-1 0,7-1-1102,-3-1 0,5 0 0,3 0 1021,-4-2 0,2 0 0,2 0 0,1-1-66,-5 1 1,1-1 0,1 1 0,1-1 0,0 1-437,2-1 1,1-1 0,1 1 0,-1 0 0,0 0 414,-1 0 1,-1 0-1,0 1 1,-1-1-1,0 1-327,-2 1 1,-1-1 0,-1 1-1,0 0 1,-1 1 297,8-1 0,-1 0 0,-1 1 0,-2 0-158,10-1 0,-1 2 0,-3-1 153,-7 0 1,-3 0 0,-2 0 8,9 0 1,-5 0-24,-13-1 1,-4 0 1260,18-1-1257,-15-2 34,-10 1 1852,-11 0-1892,-8-1 2829,-12-1-2829,-11-4 1668,-11-2-1668,-15-3-499,-11-1-571,-13 1-128,28 7 1,-3 2-330,-12 1 1,-5 2 1319,3 2 0,-3 1 0,4 0 1,6 0-1,1-1 0,-8 3 1,-1 0-1</inkml:trace>
  <inkml:trace contextRef="#ctx0" brushRef="#br0" timeOffset="5819">10686 4870 20196,'-7'8'2649,"15"-2"-1686,45-6-454,-12 0 1,8 0 0,0 0-320,-3 0 1,0 0 0,5 0-959,2 0 1,4-1-1,2 0 1,-1 1 862,-4-1 0,-1 0 0,0 0 0,1 0-24,1 0 1,1 0-1,1 0 1,3-1-342,1 1 1,3-1-1,2 0 1,-1 0-1,-4 1 294,0-1 0,-4 0 0,0 0 0,2 0-10,-4 0 1,4 0-1,-1 0 1,-2-1-1,-6 1-339,6-2 1,-6 1-1,-1-1 358,14-1 1,-5 0-81,-13 0 1,-3-1 102,17-3 1690,-7-3-1399,-24 4 2462,0-1-2809,-21 6 2017,-5 1-2017,-2 1 371,-6-1-371,2 1 0,-6-3 0,6 2 0,0 1 0,3-1 0,1 1 0,0-1 0,0 1-785,0-1-823,0 0 1608,-10 1 0,8 1 0,-8 0 0</inkml:trace>
  <inkml:trace contextRef="#ctx0" brushRef="#br0" timeOffset="9892">7534 11068 19066,'-26'-45'560,"1"0"0,1 3 0,4 4-185,8 5-84,-3-4-84,1-7 7,-2-8-156,8 21 1,1-2-683,-2-8 1,1-3 726,-1-10 1,1-5-550,3 11 1,0-4 0,1-6 486,3 10 0,-1-6 0,2-3 0,0-2 1,1 0-1,0 3-382,2-4 0,2 1 1,0 0-1,1-2 0,0-3 351,0 5 1,0-4-1,1-2 1,1-2-1,0 1 1,2 2-1,0 1-234,1 6 0,1 2 1,1 1-1,1 0 1,0 0-1,1 0 1,0-2 229,1-4 0,1 0 1,1-1-1,1 0 1,0 0-1,0-1 1,2 1-92,-2 4 0,1 0 0,0 0 0,1 0 0,0-1 0,1 1 0,0-1 1,1 1 143,1-1 1,0-1-1,1 0 1,0 0-1,1 1 1,1 0-1,0 0 1,0 1-41,1 1 0,1 0 0,0 0 0,1 1 0,1 1 0,-1-1 0,2 2 0,-1 0 54,0 3 1,1 0-1,0 0 1,1 1 0,-1 0-1,2 2 1,-1 0-1,1 1-11,3-2 1,1 0-1,0 2 1,1 0-1,-1 1 1,1 2-1,1 0-14,3-1 1,0 1-1,1 1 1,-1 1 0,1 2-1,0 1 11,4-2 0,0 2 0,-1 2 0,1 2 0,-2 1-40,5-2 1,0 2 0,-1 3 0,-1 1 13,5-2 1,-1 3 0,-4 2 75,8-4 0,-5 4 535,-13 6 0,-4 2-325,15-11-73,-12 4 1474,-5 3-1558,-2-4 2250,-12 10-2406,-4 2 2826,-12 10-2843,-2 2-64,-1 1-429,-4 1-358,-7 0-925,-8 0-1440,-13 0 3227,-15 0 0,21 0 0,-4 0 0</inkml:trace>
  <inkml:trace contextRef="#ctx0" brushRef="#br0" timeOffset="10541">9119 5424 16594,'-7'4'2941,"2"-1"-2034,5-3 807,0 0-902,123-12-601,-70 1 0,2-3 0,3 0-748,-8 5 1,4 1-1,-1 0 1,-1-2 584,12-6 1,-1-1-1,-8 2 2,-10 2 1,-6 2-43,-6 1 0,-2 1 43,21-9-154,-1-2 164,-8 1 197,-8 0 201,-13 3 57,-12 3-197,-5 2 1590,-10 0-1741,-9 3 644,-10 2-728,-12 3-51,-3 2 1,-4 1 178,3 7-172,2 5-40,5 13 100,3 11-4,4 14-360,13-16 0,3 4 339,0 2 1,2 3-416,2 7 0,1 2 390,2 1 0,1 0 3,3-1 1,3 0 2,3 3 0,2-1-12,5-4 1,2-2-14,4 0 0,4 0-14,-1-5 0,4-2-15,12 8 1,3-4 0,-14-14 0,2-3-1,7 5 1,-1-4 59,1-7 44,-7-8-44,-12-7 11,-6-3 602,-7-3-569,-3-1-995,-2 0 889,16 21 0,-11-15 0,11 16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5:20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14854 14668 17938,'0'-5'2426,"0"1"-236,0 4-1093,3 13-783,2 3-124,4 17-61,5 2-56,-2 6 28,4 2-28,3 15 128,-4-17 152,1 7-135,-8-24 46,-4-4-45,-2-6-1,0-2-28,-1-5 197,0-3 33,-1-1-140,1-2-163,0-1-44,2 0-67,5-1 195,6-8 1,11-7-99,7-9 1,3-3-65,-6 5 1,1-2-381,14-10 1,-1-1 343,-10 8 0,-2 2 25,-2 0 0,-1 1-26,-2 1 1,0 0 9,16-14 77,-10 7 141,-8 6-156,-11 12-74,-5 3 0,-6 9-214,-2 1-226,0-2-2461,-4-2 2901,-10-8 0,7 6 0,-6-2 0</inkml:trace>
  <inkml:trace contextRef="#ctx0" brushRef="#br0" timeOffset="4616">15638 12081 22688,'60'-4'181,"0"0"0,-4 1 0,-5-1 49,8-3-56,-11 2-113,-11 2-22,-15 1-39,-9 2-274,-8 0-1345,-3 0-1198,-21 0-488,-13 0 2750,-9 1 555,-8 2 555,11 3 487,-2 3 61,0 4-212,2 3-90,1 5 554,-5 23-944,22-14 1,1 3-224,1 0 0,0 1-327,3 4 1,1-1 631,-7 16 78,-1-2-50,-1-5 352,-6 4-312,7-10-427,4-9-66,9-14-63,8-11 827,4 0-591,11 1 11,12 1-39,18 0-62,1-3 0,4 0-118,-10-2 1,1-1-315,15 2 1,0-1 308,-18-2 0,-3 0-17,28 1-5,-15-1 5,-14-1 78,-14 0-10,-11 0-751,-18-14-51,-7 1-278,-16-14-1990,-3 4-157,-10-2-1803,2 1 4951,-2 1 0,22 11 0,7 3 0</inkml:trace>
  <inkml:trace contextRef="#ctx0" brushRef="#br0" timeOffset="4916">15589 12499 22447,'-47'-3'2582,"9"0"-2268,38 2 56,5-4 106,8-1 28,11-3-107,14-1-122,9-1-29,10 3-103,-16 5 0,0 1-42,22 0-85,-24 2 1,-3 0 22,7 0 73,-9-1-39,-9 0 106,-6-2 58,-10 1-237,-4 1 0,-4 0-2197,-1 1-1191,-7 0 3388,-6 0 0,4 0 0,-2 0 0</inkml:trace>
  <inkml:trace contextRef="#ctx0" brushRef="#br0" timeOffset="6687">15255 8855 14482,'-6'-4'2767,"1"1"-2156,5 3 1786,0 0-1255,1-14-161,-1 11-141,1-10-213,-1 13 85,0 0-231,5 13-223,1 5-123,7 16-68,2 5 0,-4-9 0,2 2 14,-1 0 1,0 0 86,1 4 0,0-2 67,4 12 6,-8-19 5,-6-17 96,-1-4-45,-2-1-40,1-4 516,-1 0-773,2-1 147,0 0-147,4-3 0,2-7 0,8-11 0,7-15 0,11-12-322,-15 20 1,2-2 321,1 0 0,1-1 0,-1 1 0,1 1-17,-1 2 0,0 1 17,5-5 0,-1 2 0,12-11 0,4-3 0,-22 23 0,-6 6 0,-5 4 0,-4 5 641,-2 1-641,-3 3-397,1 0 397,5 8 0,-5-5 0,5 5 0</inkml:trace>
  <inkml:trace contextRef="#ctx0" brushRef="#br0" timeOffset="8499">15034 6351 14191,'0'-6'4021,"0"1"-1634,0 5-1816,0-4 387,3 14-179,4 6 212,12 44-759,-7-23 1,1 1-119,-1 1 1,1 0 2,-1-3 1,0-3 129,1 5-23,-1-9-44,-3-5 21,-2-8-16,-2-3 173,-1-3-206,-3-6 32,1 0 270,-2-4 44,1 0-313,2-1-17,10-20-84,20-21-81,-1 5 0,2-3-3,-1 3 0,2 1-387,7-4 0,-1 2 392,-10 11 1,-2 3-6,-2 1 0,-1 2 12,17-12-7,-13 9 90,-11 10 73,-9 6 6,-7 5 79,-2 2-6426,-1 1 6366,-8 14 1,6-10-1,-6 10 1</inkml:trace>
  <inkml:trace contextRef="#ctx0" brushRef="#br0" timeOffset="15768">10556 14592 17076,'8'0'4379,"-2"0"-3179,-6 0-220,0 0-325,0 19 34,0 4-297,-4 27-173,-2 6-667,0-21 1,0 2 522,-1 3 1,1 2-34,-1 1 0,1 0-208,-1 0 1,1 0 170,1-3 1,0-1-6,1-4 0,0-2-28,-1 20-269,3-15-1120,1-12-2358,1-15 3775,0-18 0,0 4 0,0-11 0</inkml:trace>
  <inkml:trace contextRef="#ctx0" brushRef="#br0" timeOffset="16266">10663 14555 18789,'-2'-3'2151,"0"1"286,2 2-1474,83 42-638,-48-19-194,15 5 1,-4 2 87,-25-4-1,-11-1-44,-6-2-56,-11 1-68,-10 1-5,-12 0-39,-9-1 27,-2-2 1,0-7 145,4-2 157,7-8 84,6 0 190,10-3-307,17 9 128,40 18-375,7 6-439,-10-9 0,1 0 400,-7-2 0,0-1 64,2 0 0,-1 1 17,-1-2 1,-1-1-99,-2-3 0,-2 0 0,21 12 0,-8-6 0,-20-11 0,-6-3 0,-15-9 884,-1-1-884,-1-4-1676,-11-25 1676,-4-19 0,1 11 0,1 0 0</inkml:trace>
  <inkml:trace contextRef="#ctx0" brushRef="#br0" timeOffset="17183">10601 8959 21019,'-10'51'698,"0"-1"0,2 0 1,2 1-162,4 9 1,2 0-1197,0-14 0,0 0 787,2 14 1,1-3-62,0-21 1,0-3 544,8 24-600,-1-13 273,-3-14-621,-2-12-3349,-1-25-1367,-1-15 5280,2-24 0,-3 19 0,0 1 1</inkml:trace>
  <inkml:trace contextRef="#ctx0" brushRef="#br0" timeOffset="17682">10585 8753 17176,'0'-4'3042,"0"1"-2116,26 15 1,11 10-579,5 8-1003,5 0 1,1 4 788,-18-8 0,-3 1-5,-1 0 0,-2 0 258,-1-2 0,-3 2 72,-3 6 0,-6 2 314,-13 30-703,-17-26 0,-8-2-54,-1-9 1,-3-4-161,-11-3 1,-2-4 165,12-9 1,0-2 44,-28 0 135,11-3 89,9-3 776,15 0-893,12 0-62,8 0 73,12 4 67,11 5-28,16 7-40,16 7-38,8 5-68,-15-5 1,1 2 55,-2-1 1,0 1-12,-3-1 1,-1 0 61,15 11 56,-32-20 79,-8-6-320,-8-5 0,-2-2-566,-3-2-879,2 0-1836,6 0-4829,2-3 8110,7-2 0,-8 1 0,-1 0 0</inkml:trace>
  <inkml:trace contextRef="#ctx0" brushRef="#br0" timeOffset="36065">3446 3039 16896,'-37'27'1770,"8"-5"-672,28-19-23,0-2-123,0 2-223,0-1 380,0 2 73,40-1-863,9-3 0,13 1 1,3-2-988,-15 0 1,1 0 0,2-1 0,4 0 766,-5 1 0,4 0 0,2-1 0,1 0 0,0 1 0,-3-1-488,7 1 0,-1-1 1,-1 0-1,0 0 0,1 1 425,1-1 0,0 1 0,-1 0 0,1 0 0,0 1-22,-1 0 1,0 1-1,0 1 1,-1-1-1,0 1-8,-4-1 1,1 1 0,-1 0 0,-1 0 0,0 0-190,10 1 0,-1 0 0,-1 0 0,1 1 199,2-1 1,1 1 0,-2-1 0,-5 0-17,-4 0 0,-5-1 0,0 0 9,0 0 1,-1 0-1,-9-1-3,4-1 28,-16 0 1911,-8 0-1777,-10 0 2862,-9-3-2946,-38-16-134,2 0-85,2 2 1,-2 0 850,-23-9-1262,26 14 0,-2 1-949,-4 0 0,-3 3-748,-10 2 0,-6 3 2045,0 2 0,-4 3 1,5 0-1,7-2 1,2 2-1,-10 2 1,-1 0-1</inkml:trace>
  <inkml:trace contextRef="#ctx0" brushRef="#br0" timeOffset="36533">3573 3447 23310,'51'-13'394,"0"1"1,0 0-1,0-1 1,4 2-1,2 0 1,0 1-1,2 2-1438,-7 3 0,0 2 1,1 1-1,1 1 1,0-1 1114,4 0 1,0 1 0,0-1 0,1 1-1,-1 0-227,1 1 1,0-1 0,0 1-1,0-1 1,1 1 192,-1 1 0,1-1 0,-1 1 0,0 0 0,0-1 35,-2 1 0,-1 0 0,-1 0 0,2 0 0,2 0-18,-1 0 0,3 0 0,2 0 0,-1 0 0,-3 1 0,-2-1-213,6 0 0,-4 0 0,-1 0 0,2 0 216,-7 0 0,3-1 0,0 1 1,-5-1-1,-6 0 55,13 0 0,-8 0 556,-13 0 0,-3 0-617,17-1 1997,-13-1-2048,-7-2 1306,-12 1-1306,-7-1 2271,-9 2-2271,-3-1 482,-1-1-482,-2-2 0,-2 0 0,-1 0 0,3-2 0,1 2 0,2 1 0,0 4-7160,0 0 7160,-3 10 0,2-7 0,-2 7 0</inkml:trace>
  <inkml:trace contextRef="#ctx0" brushRef="#br0" timeOffset="53764">21763 4485 14846,'14'6'6520,"2"7"-5887,1 15-61,3 15-164,-5 14-880,-8-17 0,-4 3 575,-3 10 1,-6 4-439,-2-12 0,-3 2 1,-2 1 378,-2 3 1,-1 0 0,-3 0 11,-3 0 0,-2 0 0,-1-3 26,4-5 0,-1-2 0,0-2-110,-6 8 0,0-2 78,-5 4 0,0-2-25,5-6 1,1-3-4,0-1 1,2-2 10,-11 13 1,24-34 743,6-9-1707,2-3 1324,5-56 1,-1 40-1,2-40 1</inkml:trace>
  <inkml:trace contextRef="#ctx0" brushRef="#br0" timeOffset="54166">21398 5278 19680,'-1'44'466,"1"0"1,-1-1 0,-1-2 172,-8 16-146,-6 5-51,-4-17 1,-3-1-225,6-11 1,-1-1 75,-7 9 0,1-3 249,-9 4-78,6-10-106,6-9-90,11-9-73,4-6 375,50-4-330,21-2-1132,-4-3 0,7-1 924,-21-1 1,0-1 0,1 0-14,0-1 1,1 0-1,-2 0-1,16-5 1,-5 0 72,-13 2 1,-4 1-88,18-6 29,-21 5 0,-7 0 201,-12 3 101,-9 1-336,-7 2 1424,-13-3-2707,-7-1 1372,-17-6 1,14 6 0,-1-2 0</inkml:trace>
  <inkml:trace contextRef="#ctx0" brushRef="#br0" timeOffset="54898">27750 4538 22972,'8'54'86,"0"0"0,0 0 0,-1 0 0,-4 8 0,-3-1 0,-5 1-85,-3-9 0,-3 1 1,-2-1-1,-4-2-1172,-9 7 0,-5-2 1,-2-2 1188,-2 1 1,-2-1 0,-1-2 96,2-6 1,-1-1 0,0-2 83,3-5 1,-1-1 0,2-3 387,-7 6 0,1-2-349,-2 1 1,3-1-183,12-13 0,1-1-28,-3 4 0,2-2 613,-2 3-630,8-10 1,11-7-79,4-8 373,4-3-2390,17-22 2156,14-21 0,-8 11 0,4-5 0</inkml:trace>
  <inkml:trace contextRef="#ctx0" brushRef="#br0" timeOffset="55415">27073 5697 23635,'-4'56'151,"0"-1"0,0-4 0,-2-4 202,-6 2 17,-5-3 493,-12 10-499,6-19-23,-7 5-61,14-23-56,2-5-56,5-5-33,4-5-40,3-2-56,1-2 258,22 0-40,9 0-148,1-2 1,5-2-431,7-3 1,3-1 398,7-2 1,2-2-904,4-2 0,1-1 853,-5 3 0,-2 0 0,-8 1 1,-2 1-48,-4 1 0,-2 2 19,23-5 0,-10 3 0,-11 2 0,-14 2 0,-11 2 676,-8 1-676,-4 0 1909,-2 0-1909,0 1 52,0 0-52,0-1-802,0 0-789,0-3 1591,-5-6 0,4 4 0,-4-2 0</inkml:trace>
  <inkml:trace contextRef="#ctx0" brushRef="#br0" timeOffset="63170">21610 12958 19680,'-27'-7'3171,"10"2"-1536,67 5-1336,-16 0 1,6 0-1479,6 0 1,7 0 0,2 0 1293,6-1 1,2-1 0,7-1 36,-16 0 0,5 1 0,3-1 1,2-1-1,0 1 0,-1 0-106,0 0 1,1-1 0,0 1 0,0-1-1,0 1 1,0-1-367,0 1 0,1-1 0,0 0 0,-1 0 0,-1 0 0,-2 1 330,1 0 0,-1 0 0,-1 0 0,-5 1 0,-4 0 1,0 0 0,-6 0 1,-2 0 310,8-1 0,-5 1-319,-11 0 0,-4 0 42,16-4-45,-13 3 1410,-3-3-1354,-15 2 3046,-3 0-3102,-13 0 775,-8 0-960,-5-1-140,-11-1-279,-9 3-399,-6 0-834,-9 2 1837,6 9 0,-9 5 0,7-3 0,-8-2 0,-3 7 0,0 1 0</inkml:trace>
  <inkml:trace contextRef="#ctx0" brushRef="#br0" timeOffset="63716">21603 13078 19843,'33'-7'911,"0"-1"0,5 1 0,2 0-418,4 4 0,4 1-1145,-6 1 1,3-1-1,2 1 887,8 0 0,2 0 1,5 0-635,-6 1 0,6 0 1,2 1-1,-1-1 0,-4 0 425,1 1 1,-4 0 0,1 0 0,2 0-11,1 0 1,2 0 0,2 0 0,-3 0 0,-5 0-150,8 0 1,-5 1 0,-1-1 162,-5-1 0,-1 1 0,-2 0-132,16-1 1,-5 0 210,-13-1 1,-3 0 216,-11-1 1,-1 0-187,16-4 1970,-10-1-1998,-5 1 39,-10 1 17,-10 1 2126,-8 1-2193,-5 1 849,-1 1-983,1 0 472,0 1-445,2-1 218,-2 0-744,0 1-11,-1-3-448,-1 1-1546,-12-1 2537,-17 1 0,10 1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8:15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8145 12207 16544,'-4'-3'2907,"1"1"-1625,3 2-739,-1 13 168,8 4-200,3 17-108,10 5 39,4 4-55,1 3 10,-2-2-5,0-4-5,0-6 285,4 3-420,-9-14-28,2 2 40,-13-14-63,-2-3 85,-2-5 22,-2-1 1250,0-2-1558,2 0 0,3-8 0,10-10 0,10-19 0,-8 10 0,4-3-455,3-5 1,5-4-1,-2 0 455,6-7 0,0-1 0,-3 6 0,2-2 0,-2 3 0,0 0 0,-3 2 0,-1 5 0,-2 1-10,14-20 10,-11 13 0,-9 12 0,-8 8 0,-5 10 0,-4 3 1362,-2 5-1362,0 1-650,0-2 650,-25 2 0,19-3 0,-19 3 0</inkml:trace>
  <inkml:trace contextRef="#ctx0" brushRef="#br0" timeOffset="1999">7899 9455 19053,'-15'-18'3445,"4"4"-2790,10 14 219,0 0-158,0 16 24,15 25-667,-1-5 0,2 2-40,2-1 1,0-2-164,4 3 0,-1-2 181,9 8 38,-3-8-44,-3-8 28,-7-8 28,-3-7 83,-5-5 96,-3-3 56,-3-4 1740,-2 0-2076,2-1 0,5-8 0,9-9 0,12-15 0,12-14 0,-15 18 0,1-2-426,4-3 1,2-2 425,1-1 0,0 0 0,0-2 0,1 1 0,-2 2 0,0-1 0,-4 4 0,-1 2 0,-4 3 0,-2 1 0,11-14 0,-8 6 0,-12 16 0,-4 4 0,-7 12-6252,-1 2 6464,-3 0 1,3 0 0,-3 0 0</inkml:trace>
  <inkml:trace contextRef="#ctx0" brushRef="#br0" timeOffset="8296">9003 9518 16566,'-42'0'773,"1"0"0,4 0 0,7 0-174,12 0-11,6 0 123,5 0 785,4 0-924,1 0 693,2 0-839,17 0 39,20 0-269,1 0 0,11 0-839,7 0 1,11 0 0,4 0 0,-4 0 687,-7 0 0,-1 0 0,0 0 0,5 0-404,-7 0 1,4-1-1,3 1 1,-1 0-1,-1 0 1,-4 1 374,-3 0 1,-1 1 0,-3 0 0,0 0 0,0 0-291,12 0 0,-1 1 0,-1 0 0,0 0 275,-6 2 0,0 0 1,-1 1-1,-1-1-222,12 2 1,0-1 0,-2 0 259,-10 0 0,0-1 1,-2 0 406,0 0 0,-1-1 0,-4-1-401,6 0 0,-4 0 56,-5-1 0,-5-1 184,4-6 1940,-24-5-2080,-9-9 1788,-6-7-2022,-12-8 2170,-7-2-2535,-6 8 1,-5 0-354,-14-11 134,13 13 1,0 2-1010,-3-2-1690,8 4 392,7 3-722,2-1 4715,-7 6 2163,-20 1-2011,1 9-151,-11 3 207,14 1-67,4 0-291,4 0-202,8 0-118,9 0-73,11 0-235,19 4 107,26 6-227,-5-1 0,4 1-816,16 4 0,5 2 725,-15-4 1,2 0-1,0 0-7,2 1 0,-1 0 0,0 0-17,-4-1 0,-2 1 0,0-1-111,18 7 0,-3 1 91,-10-2 1,-3 1-20,-10-2 0,-3 1 39,13 15 229,-35-7 142,-37 5-237,-1-12 0,-6-1-207,-12 4 0,-4-1 291,-6 0 1,-3-2 22,13-5 0,-1-2 0,3-1-183,-2 1 1,1-3-59,-4 0 0,5-2 1088,11-4-2432,12-1-2196,46-13 3540,11-4 0,4-2 0,8-1 0,-14 3 0,1 0 0</inkml:trace>
  <inkml:trace contextRef="#ctx0" brushRef="#br0" timeOffset="9049">12511 8996 14673,'-9'0'2946,"2"0"-2493,7 0 152,0 0-257,46-5 27,-17 4-232,5-2 0,0 3 277,5 7 39,-4 5 947,1 15-6,-17 6-795,-5 3-123,-24 6-247,-13-4-33,-14 10-130,14-22 1,-1 0-45,-1 2 0,-1 2 39,-13 12 1,1-1-294,10-10 0,1-1 360,-7 8 1,3-2 122,-1 3-21,12-8-24,10-6 108,8-3 206,40 14-325,0-17 1,5-1-163,5 2 1,3-2-495,11-1 0,0-3 475,-15-6 0,-1-2 19,-2-2 0,0 0 73,-5-1 1,-1-2-88,-4 0 1,-2-1-26,17 0 5,-15 0-10,-14 0-566,-11-11 621,-16-2-1736,-11-15-2353,-24-7 4039,7 9 0,0 1 0,-5-4 0,-7-3 0</inkml:trace>
  <inkml:trace contextRef="#ctx0" brushRef="#br0" timeOffset="9268">12582 9538 24967,'53'-4'218,"-1"-1"1,0 0 0,-2 1-169,-10 2 1,-2 0-481,1 0 0,-1 0 446,-2 0 1,-2-1-17,23-2 0,-13 1 289,-17-1-407,-14 2-521,-8-3-1333,-18-3 1972,-23-9 0,15 9 0,-12-5 0</inkml:trace>
  <inkml:trace contextRef="#ctx0" brushRef="#br0" timeOffset="9580">12671 9107 19389,'-6'-4'3417,"1"1"-2269,5 3-588,69-8-297,-16 4-466,4-1 0,4-1 287,-19 4 0,-1 0-373,-1 0 1,-1 0 307,-4 0 1,-3 0-14,19-1-6,-17 1-263,-17 0-941,-9 1-807,-27 0 2117,-30 10 0,19-7 0,-14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2:25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4749 15440,'0'7'5103,"0"-2"-3866,20 4-545,25-4 0,14-1-556,-6 0 0,5 0 1,6-1-395,-8-3 1,5-1 0,3-1 0,-1-1-1,-4 0 269,-2 0 0,-3 0 1,-1-1-1,1-2 15,7-1 1,4-1 0,-6-2 0,-11-3 304,-10-4 1,-9-3-181,1-5 1,-8-3-46,-14-15-17,-14 11 1,-4 0 34,-18-20-40,-11 1 8,3 25 0,-6 5-42,-11 8 1,-5 5-389,-3-3 1,-6 2 337,13 4 0,-6 3 0,-3 1 0,-1 2-104,5 3 1,-3 2 0,-1 1 0,0 1 0,0 1 111,9-2 0,-1 0 1,0 0-1,0 1 1,-1 2-1,0 1 16,0 2 1,-1 1 0,-2 2 0,1 1 0,2 0 0,2-1 0,5 0 63,-7 4 0,4 0 0,4-1 1,0 2-11,-11 5 0,1 1 1,11-1 94,11-4 1,10 1 33,4 7-39,6 3 101,48 6-50,8-14-26,10-3 0,13-3-56,-13-11 0,6-3 0,3-1 1,-1 0-597,5 0 0,0-1 1,2 0-1,-1-1 459,-11 0 0,0-2 0,1 1 0,-2-2 0,-1 0 0,4-1 0,0-1 0,-3 0 0,-4 0 583,14-1 0,-5 0-583,-8 1 0,-5 0 0,17 0 0,-41 2 0,-18 1-402,-2 0 0,0 0 1</inkml:trace>
  <inkml:trace contextRef="#ctx0" brushRef="#br0" timeOffset="8675">11593 5241 18795,'-16'28'1154,"0"1"0,-15 25-712,16-27 438,-11 16 50,-5 5-572,-1 1-98,11-14 1,-1 4-93,2 7 0,1 3-124,-1 5 1,2 5-8,2 1 1,1 6-1,1-2-992,4-7 0,1-1 0,1 0 990,-1 1 1,1 1-1,1 1 15,1-11 1,1 1-1,1 0 1,0 1-464,1 1 0,0 1 1,1 1-1,0-1 434,0 0 0,-1 0 0,1 0 0,0 4-102,1 0 1,0 3 0,0 2 0,0 1-1,1-2 103,0 1 1,-1-1-1,1 0 1,0 1-1,0 0-6,0 4 1,0 0 0,0 1 0,0-1 0,0-1-135,0-4 0,0-1 0,-1-1 0,1 0 1,1 0 125,0-1 1,0 0 0,0 0 0,1 0 0,1 1 24,0 1 1,2 1 0,-1 0 0,2 0-1,0 1-10,0 0 1,0-1 0,2 1-1,0 2 1,3 1-9,-1-7 0,1 1 0,1 2 1,1 1-1,2-1 0,0 0 0,0-3 15,4 4 1,0-2 0,2 0 0,0-1 0,2 0 0,1 2 73,0-4 0,1 1 0,2 1 1,0 0-1,1 0 0,0-2 0,0-1-98,2 1 1,-1 0-1,1-2 1,1 0 0,2-1-1,1 1 5,-1-6 0,2 1 1,1 0-1,1-1 0,0 0 1,0-2-1,0-1-11,1 2 0,1-2 0,-1-2 0,1 0 0,-1 0 0,1-1 6,4 5 1,1-1 0,-1 0 0,1-1-1,-1 3 10,-4-5 1,2 2 0,-1 1 0,-1-1 0,-2-2 0,-3-2 1,0-1 0,-4-3 1,-1 0-1,3 3 19,4 7 0,2 4 0,1 2 0,-1 1 0,-1-1 106,-1 0 0,-2 1 0,0 0 0,-1 1 0,0 0-119,0 1 1,-1-1 0,0 1 0,-2 2 0,0 2-1,-7-8 0,0 2 0,0 1 0,-1 2 0,-2-1 0,-2 0 0,-4-2 53,-1 12 0,-4-1 0,-3-1 1,-2-1-1,-1-1-26,-1-4 1,0-1-1,-2 0 1,-3-1 0,-4-1-14,-5 0 0,-4 1 0,-4-1 1,-2-2-1,-1-4 29,-7 2 1,-3-3 0,-1-3 0,-1-1-68,2-2 0,-1-3 0,1 0 0,0-2 0,-6 6 0,0-3 0,3-5 0,-2-4 0,4-7 1416,3-4-1416,6-6 1427,16-10-1427,9-4 1147,0 0-1147,3 0 856,-2 0-856,3 0 0,-4 0 0,2 0 0,2 0-785,2-3-1848,0 0 2633,2-3 0,-6 3 0,0 0 0</inkml:trace>
  <inkml:trace contextRef="#ctx0" brushRef="#br0" timeOffset="9531">12814 14175 12210,'-6'-2'6049,"0"-1"-3514,6 3-2110,-1 3 1463,1 34-1502,-9 19 1,-4 9-228,5-17 0,-1 1 0,0 2-133,-3 4 1,0 1 0,-1 0 141,0-2 0,0-1 0,2-4 740,-1 1 0,1-4-329,3-6 1,0-4-226,-1 7-354,9-39 0,0-4 0,37-12 0,-8 2 0,7-2 0,5-1 0,9-3 0,4 0 0,-2-1-312,-2 1 1,0 0-1,0 0 1,1-1 311,3 1 0,0-1 0,0 0 0,0 0 0,0 1 0,1-1 0,-3 1 0,-6 2-531,3-1 0,-4 1 531,9-1 0,-7 1 0,-14 2 0,-27 9 0,-4-3 0,-21-6 0,14 7 0,-15-5 0</inkml:trace>
  <inkml:trace contextRef="#ctx0" brushRef="#br0" timeOffset="14423">3950 15644 9206,'0'5'9830,"0"0"-7254,33 3-1382,30-6-610,-15-1 0,7 0 1,-1 0-440,-6-2 1,-2 0-1,2-1-44,9-1 0,1 0 0,-8 0 235,-10-1 0,-7 0-50,8-6 151,-48-13-236,-31-27-176,13 21 1,-4 0-21,-6 0 1,-5-1 0,0 3-6,-16-1 0,-1 4-246,-1 0 0,-4 5 246,9 10 0,-5 5 0,-4 3-325,9 5 1,-4 3 0,-2 2 0,-2 0 0,2-1 334,1-1 0,0-1 0,-1 1 0,0 0 0,0 1-2,-5 2 0,-2 1 0,1 1 0,0 0 0,3-1 6,-4 1 0,2 0 0,2 0 0,3-1-14,-4 0 0,3 1 0,2-1 13,5-1 0,1 0 0,0 0-12,-3 3 1,-1 0 0,4 1-105,-6 7 1,4 1 99,0 2 0,1 1-3,8-2 1,6 1-62,-1 22 73,28 0 212,26 4 0,10-4-75,12-25 0,11-5-3,5-4 0,6-3 0,5-1-570,-2-1 0,3-1 1,3-1-1,-1 0 448,-12-1 0,0 0 0,1 0 0,1-1 0,2 0-2,3-2 1,3-1 0,2 0 0,0-1 0,-4 0-1,-4 0 2,3-1 0,-7-1 1,1 0-1,5 0-12,-3-1 1,4 0 0,3-1 0,0 0 0,-3 0-1,-4 0-107,3-2 0,-3-1 0,-3 1 0,0-1 101,0 1 0,0-1 0,-2 1 0,-3-1 48,3 0 1,-3-2 0,-5 1-49,-2-2 0,-6 1 0,20-5 0,-15 2 2135,-37 11-2135,-4 1-607,1-4 607,0-4 0,0 3 0,-1-1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8:34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2737 3261 15507,'-4'0'4061,"1"0"-2291,3 0-901,28 1-29,17 1-460,1-1 1,8 0-1059,-7-1 1,4 1 0,2-1 877,-5 1 1,3 0-1,2-1 1,0 1-580,9 0 1,2 0-1,1 0 1,1 0 448,-11 0 1,2 0 0,0 1-1,0-1 1,0 1-21,1-1 0,-1 1 1,1-1-1,0 1 1,1-1-14,-1 0 0,1 1 0,0-1 0,0 0 0,0 0-365,-1 0 0,0 0 0,-1-1 0,1 1 0,0-1 347,-1 1 0,1-1 0,0 1 0,-1-1 0,0-1-190,-2 0 0,0-1 1,0 0-1,0-1 1,-1 1 191,10-1 0,-1 0 0,-1 0 0,-1-1 8,-7-1 0,-2 0 1,-1-1-1,-2 0 10,8-1 0,-3 1 1,-4-1 7,7-1 1,-7 1 350,-14 2 0,-4 0-353,13-2 1776,-22 3-1703,-6 1 2442,-24-3-2891,-13-1 2492,-18-4-3237,-2 2 1,-4 2-418,0 3 0,-4 0 1362,-5 1 1,-5-1 0,6 2 0,13 2 0,2 0 0,-7 1 0,-1-1-1</inkml:trace>
  <inkml:trace contextRef="#ctx0" brushRef="#br0" timeOffset="569">3163 3491 19809,'-45'17'2022,"21"-1"-1165,68-5-465,-10-6 0,4 0-23,14 0 1,5 0-1186,-5-3 1,3 0 0,2-1 941,-6 1 0,0-1 0,4 1 0,4-1-42,-8 0 0,4-1 0,3 1 0,2 0 1,-1-1-1,0 1 0,-4 0-428,10-1 0,-3 1 0,-1 0 0,2 0 0,3 0 373,-8 0 1,4 0 0,2 0-1,0 0 1,-1 0 0,-2 0-1,-4 0-332,4 0 1,-3 0 0,-2 0 0,0 0-1,0 0 322,-1 0 0,-1 1 0,1-1 0,-1 0 1,-1 1-2,10-1 0,-1 0 0,0 0 0,-2 1 6,-6-1 0,-1 0 0,-1 0 0,-1 0 9,7 1 1,-3-1-1,0 1 34,-3-2 1,-1 1-1,-4-1-48,-5 1 1,-2 0 55,2-1 1,-7 0 294,-14 0 1139,-5 0-1223,-12 0 2369,-4 0-3400,1 0-3387,2 0 4132,-17 0 0,13 0 0,-15 0 0</inkml:trace>
  <inkml:trace contextRef="#ctx0" brushRef="#br0" timeOffset="8520">19849 6036 20302,'-8'1'3372,"2"0"-2728,25-1 414,39 0-870,-15 0 0,5 0-760,-1 0 1,5 1-1,6-2 765,-3 0 1,5 0 0,3-1 0,-1 0 0,-2 1-615,2 0 0,-2 0 0,-1 0 0,4 0 434,-2 0 0,5-1 1,0 0-1,-3 0 1,-7 0 2,3 1 1,-6 0 0,-3 0-170,6 0 0,-6 1 187,15-2-34,-23 0-17,-15 0 1065,-3-1-1054,-11 0 2605,-3-1-2655,-10 0 283,-6-1-866,-7-2-55,-10-1-701,-12 2-1339,-16 3 2654,10 8 0,2 0 0,-6-2 0,-8 9 0</inkml:trace>
  <inkml:trace contextRef="#ctx0" brushRef="#br0" timeOffset="8949">19867 6323 17020,'-10'2'2806,"2"-1"-2000,8-1 718,0 0-611,50-4-51,-10-1 1,5 0-656,-4 2 1,4-1-1,1 0-732,11-1 1,3-1 0,0 0 686,3 2 0,0-1 1,1 1-93,-10 0 0,1 1 0,1-1 0,3 0-17,2 0 1,5 0 0,0 0 0,0 0 0,-5 0-38,-3 1 1,-4-1 0,0 1 0,3 0 6,0-1 1,4-1-1,0 0 1,-4 1-1,-9 0-23,9 0 0,-6 0 3,11-2 0,-7 0 31,-17 2-29,0 0-5,-27 2 51,-7 1 38,-6 1 2157,-3 0-2185,-8-2-94,0 1-365,-2-3-341,4 2-1015,-3 1 1754,-7 0 0,9 1 0,-2 0 0</inkml:trace>
  <inkml:trace contextRef="#ctx0" brushRef="#br0" timeOffset="10051">22278 6059 16684,'-6'3'2767,"1"-1"-1731,5-2 1809,0 0-2050,63 0-151,-3 4-1444,-19-2 1,6 1-1,0 1 936,-2 2 1,0 0 0,2 1-44,6 0 0,3 2 1,1-1 3,4 2 0,1 0 0,1 1 24,-1-2 0,0 1 1,0-1-50,-4 0 1,-1-1 0,1 0-148,5 0 1,2 0 0,-6-1 91,1 0 0,-5-1-15,5 0 1,-7-2 36,-4-1-106,-23-1 34,-5-2 1758,-15 1-2492,-34-1-432,-7 0-308,-5 0 0,-7 1 1600,-18 3 1,2 1-1,25-4 1,2 1-1,-8 2 1,1 0-1</inkml:trace>
  <inkml:trace contextRef="#ctx0" brushRef="#br0" timeOffset="10529">22441 6411 22425,'47'-1'489,"-1"0"1,1 0-1,6-1 1,2 0-1,0 0-256,3-1 1,0 0 0,2 1-1132,-10 0 0,0 0 0,2 1 0,-1 0 966,1 0 1,1 0 0,-1 1 0,0 0-15,13 1 0,-2 2 0,4 0 21,-6 1 1,4 1 0,-1 1 0,-5-1-48,-2 2 0,-4-1 0,2 2-27,10 0 1,2 2 0,-8-2 134,-12 0 1,-7-2-104,24 4 786,-18-5-819,1 2 112,-20-5 34,-3 2-96,-20-4 1486,-4 0-7507,1 0 6216,0 5 0,0-4 1,-1 4-1</inkml:trace>
  <inkml:trace contextRef="#ctx0" brushRef="#br0" timeOffset="13763">21980 6831 20778,'-2'59'128,"0"0"1,0 1 0,0-1 0,5-6 0,1 0 0,3 0-1,5 2-1246,5 2 1,4 4 0,4 0-1,2 0 1,-1-3 1117,-1-6 0,2-2 0,0-1 0,1-1 0,-1 1-136,0-2 1,0 0 0,0-1 0,0 0 0,-1 0 135,6 8 0,-1-1 0,1 0 0,-2-1 1,-4-6 0,1-1 1,-2 0-1,-1 0 19,5 10 1,-2-1 0,-1 0 306,-4-6 0,-1 0 0,-4 2 12,-2 13 1,-3 4 0,-4-4-178,-4-17 1,-3-2-1,-1 2 9,-2 9 1,-2 2 0,-3-4 360,-12 6 1,-2-6-393,4-12 0,0-3 777,-4 7 0,1-3-716,-10 13-49,1 0-74,11-22 2003,4-9-2193,12-20 1671,2-7-2097,0-7-483,0-8-4401,-5-41 5422,1 19 0,0 0 0,-3-21 0,0 5 0</inkml:trace>
  <inkml:trace contextRef="#ctx0" brushRef="#br0" timeOffset="14283">21888 6771 14589,'-4'-4'2515,"1"1"593,3 3-2548,-32 46 39,8-13-575,-2 5 1,-2 1 356,-8 11-179,2 0-124,4-8-72,8-9 104,8-13-626,7-10 516,39-64 0,-24 40 0,10-14 0,-1-1 0</inkml:trace>
  <inkml:trace contextRef="#ctx0" brushRef="#br0" timeOffset="14577">21881 6764 25606,'62'4'211,"-1"0"0,-1 1 0,-6 6-178,-17 10 1,-1 4-31,16 7 0,1-1-528,-16-7 1,0-1 524,9 4 0,-4-2 45,0 2 318,-13-9-324,-12-5 308,-9-6-280,-5-4-67,-3-2-33,-4-1 103,-5 0-1600,-14-8 1530,-17-7 0,16 4 0,-3-1 0</inkml:trace>
  <inkml:trace contextRef="#ctx0" brushRef="#br0" timeOffset="45536">23457 12005 18117,'-41'0'1479,"9"0"11,32 0-628,0 0-55,5 0 481,46 0-1084,-13-1 1,4 0-769,7 0 0,5 0 0,3 0 786,4 0 0,3 0 1,6 0-162,-16 0 1,5 0 0,3 1-1,1-1 1,-1 1 0,-4-1-583,-2 1 0,-2 0 1,-1-1-1,0 1 1,4 0 536,1 0 1,4 0 0,1-1 0,0 1 0,-3 0 0,-4 0 6,2 0 1,-4 0 0,-2 0 0,1 0-260,-3 0 0,1 0 0,-2 0 1,-1 0 248,9 0 0,-1 0 0,-2 0-44,-8 0 1,-1 0 0,-1 0 13,16 0 1,-4 0 13,-20 0 0,-3 0 3,29 0 956,-37-1-956,-12-1 2784,-17-9-2745,-9 0 1761,-13-7-2063,-2 3-796,-5 0-980,-9 3-37,9 8 1,-3 1 2039,-22 2 0,1 1 0,24 0 1,1 1-1,-9 0 0,1 0 0</inkml:trace>
  <inkml:trace contextRef="#ctx0" brushRef="#br0" timeOffset="46157">23373 12186 16924,'55'-10'895,"1"0"0,-13 4 0,0 0 0,2 1-554,4 0 1,2 2-1,1 0-1970,11 0 0,2 1 0,2 0 1770,-13 0 1,3 1-1,-1 0 1,1 0-51,1 1 0,0-1 0,0 1 0,0 0-144,-2 1 0,-1 1 0,0 0 1,0 0 78,-3-1 1,1 1 0,-2 0-1,0 0 19,14 2 0,-2 1 0,0-1-14,-2 0 1,-1-1 0,-1 0 86,-6 0 1,0-1 0,-2 0-90,-5 0 1,-2-2 0,-2 1-103,10 0 1,-5 0 122,-9-1 1,-4 0 117,21 0 2086,-12 0-1828,-5-1 2049,-12-1-1971,-11-1 1169,-9-2-1488,-6 0 351,0-2-413,-3-1 258,1 2-370,-1-1-11,2 4-409,1 1 11,2 2-3601,-1-1 1255,1 0 2744,-2-3 0,0 2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09:41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5733 11914 14174,'-4'0'3114,"1"0"-895,3 0-1452,27 0 78,-12 0-44,27 0 6,-10 0 73,24 0-1264,-12 1 1,5-2 607,-2 0 0,4-2 0,2 0-832,-4 1 1,1 1 0,2-1 0,2-1 677,6 0 0,2-1 0,1-1 0,1 1-47,-12 1 1,-1 1-1,2-1 1,0 1-1,3-1-314,2 1 0,3-1 1,2 0-1,0 1 1,-2-1-1,-2 0 303,-3 1 0,-3 0 1,0 0-1,0 0 1,2-1-178,-2 1 1,4 0-1,0 0 1,-1 0 0,-2 0-1,-4 0 166,3 0 1,-3 0-1,-3 0 1,2 0 8,4 0 1,2 0 0,-2 0 0,-5 0-11,18 0 0,-5 0 640,2 0 0,-9 1-640,-16 1 2020,-15 0-2026,-4-1 2232,-8 1-2355,-4-2 1417,-5-2-1450,-4-2 257,-7-3-493,-6-4-504,-8-1-733,-7-1-1692,-16 0 3327,9 8 0,1 0 0,-6-1 0,-8 2 0</inkml:trace>
  <inkml:trace contextRef="#ctx0" brushRef="#br0" timeOffset="571">6199 12003 15132,'-7'0'2806,"2"0"-1170,5 0-1602,-2 1 66,2 2-10,2 2 50,10 2 129,12-2 352,23-2-268,-9-2 0,4-1-606,15 0 0,10-1 439,-19 0-1,7-2 1,3 1 0,-1 0 0,-2-1-563,3 2 1,-2-1-1,1 1 1,6-1 464,-9 0 1,6 0 0,2-1 0,2 1 0,-1 0-1,-3-1 1,-5 2-535,10-1 1,-5 0 0,-2 0 0,3 0 477,-1 1 1,3-1-1,0 0 1,-2-1 0,-4 1 4,10 0 0,-5-1 1,-1 0-16,-4-1 0,-1 0 1,-2 1-12,-8-1 0,0 1 0,-3-1-143,8-1 0,-2-1 163,-11 2 0,-2-1 217,4-1 0,-1-1-214,12-1 1365,4-2-1248,-34 5 2732,-12 4-2523,-6 0 212,-11 1-538,3 0 263,-6 0-297,6 0-28,2 0-179,2-1-449,1 0-727,0-2-1580,0 0 2963,2-3 0,-2 3 0,2-1 0</inkml:trace>
  <inkml:trace contextRef="#ctx0" brushRef="#br0" timeOffset="3771">18482 11947 18235,'42'-7'719,"0"0"0,4 1 0,4 1-525,3-1 0,7 0 0,1 1-1503,-12 2 0,0 1 1,2 0-1,0 1 1419,9-1 1,1 1 0,1 0 0,1 0 16,1 1 1,2 0-1,-1 0 1,1 1-238,-2 1 1,0 0 0,-1 0 0,1 1 163,-2 0 1,-1 1 0,1 0 0,-2 0-30,-3 0 0,-1 0 0,0 0 1,-1 1-10,-2-1 1,0 0 0,-2-1 0,0 1 52,13-2 0,-1 1 1,-3-2-54,-7 1 1,-1-1 0,-3 0-14,15-1 0,-5 0-6,-15-1 0,-4 1 3,16-3-106,-16-1 1859,-22-2-1837,-3-2 2447,-26-2-2396,-13-1-40,-22-3-292,13 7 1,-3 1-388,-11-1 0,-2 1-215,-11 2 1,-3 2-59,16 0 0,0 1 0,-3 0 1025,-10 0 0,-2 2 0,6-1 0,7 0 0,5 0 0,-3 0 0,0 0 0</inkml:trace>
  <inkml:trace contextRef="#ctx0" brushRef="#br0" timeOffset="4234">18496 12102 16280,'45'-1'406,"0"0"1,0 0 0,10-1-1,1-1 1,2-1-1311,-9 1 1,0 0 0,2-1 0,1 1 1089,8-2 0,3 1 0,0 0 1,1 0-418,-9 2 0,0 0 1,1 0-1,0 0 1,-1 1 271,1-1 0,0 1 1,0 0-1,0 0 1,0 0-36,-1 1 1,1 0 0,0-1 0,0 1 0,-1 0 9,-1 0 1,-1 0 0,0 0 0,-1 0 0,1 0-14,11 0 0,-1 0 0,1 0 0,-2 0 9,-2 0 1,-1 0-1,-1 0 1,0-1-4,-5 1 1,0-1 0,-2 1 0,-1-1 55,9 0 1,-1 1-1,-4-1-126,-8 0 1,-1 0-1,-4 0 80,7 1 1,-5 0 14,15-1 1234,-23 1-1234,-12 0 2445,-9 0-2232,-6 0 2263,-5 0-2297,-8-3 958,-10-4-1036,2-1-96,-4-1-33,10 4-90,3 2-28,2 1-2084,2 2 2196,0 4 0,0-3 0,0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0:40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 3094 14533,'-2'8'6934,"1"-2"-6470,1-6 444,43-3-616,-1-5-158,0 3 0,2-1-841,-4 0 0,-1-1 707,1 2 0,-1 0-53,0 2 0,-2 0-66,-3 0 0,-2 2-918,22-1-609,-13 1-505,-14 1 2151,-10 1 0,-10 0 0,-4 0 0</inkml:trace>
  <inkml:trace contextRef="#ctx0" brushRef="#br0" timeOffset="310">2195 3382 22519,'44'-20'173,"0"0"1,0-1-1,11-4 1,-1 4-110,6 7 1,0 3-372,-13 2 0,1 0 310,-3 2 1,3-1 0,-3 0-1,4-2 0,0 1 17,-5 0 1,3 1-1,-8 0-14,10-3 459,-7 2-465,-37 7-1271,-23 2 1271,-24 0 0,15 0 0,-8 0 0</inkml:trace>
  <inkml:trace contextRef="#ctx0" brushRef="#br0" timeOffset="9470">14252 6061 19283,'-45'8'2503,"10"-3"-1690,35-3 139,0 0 61,0 0 298,21 3-840,7-2-205,28 1 0,12-3-982,-25-3 1,0-1-1,4 0 740,4-1 0,3 1 0,4-2 0,1 0-4,0-2 0,3 0 0,2-2 0,-2 1 0,-4 0-19,-3 1 1,-3 0-1,-1 1 1,3-1 5,1 1 1,4-1 0,0 0 0,-4 1 0,-9 2-3,6 0 1,-7 1-3,3 1 0,-4 1-3,0 0-62,-3 0-89,-3 0 0,-10 1 0,-10-1 22,-10 1-45,-4-2 1284,-16 0-2476,-7 0-3550,-18 1 1,-6 0 4724,-20 3 0,26-2 0,2 1 0,5 1 0</inkml:trace>
  <inkml:trace contextRef="#ctx0" brushRef="#br0" timeOffset="9866">14045 6122 21595,'63'5'705,"1"0"1,-10-2 0,6-1 0,2 0 0,-4-1-448,5-2 0,-3-1 0,5 0-1184,-11 1 0,5-1 0,1 1 1,0-1-1,-4 0 984,4-1 1,-3-1 0,0 0 0,-1 0-37,-2 1 1,1-1-1,-2 0 1,0 0-3,13-1 1,0 0-1,-3 0 73,-8 1 0,-2-1 1,-1 0-61,14-1 1,-3 1 27,-14-1 1,-4 1 30,-9 1 1,-2 0 1052,15-2-994,-8 0-33,-7 0 5,-8 1-11,-12 0 2638,-6 3-2750,-11 1 258,-19-1-1742,-5 2-6512,-13-2 7996,7 2 0,16 0 0,6 0 0</inkml:trace>
  <inkml:trace contextRef="#ctx0" brushRef="#br0" timeOffset="11570">22539 6082 23080,'64'-11'520,"-1"-1"1,-17 4 0,1 0 0,4 1-278,8 1 1,5 0 0,2 1 0,-4 0-1341,-9 1 0,-2 1 0,0 1 0,4-1 1135,1 1 0,5-1 0,1 0 0,-2 2 0,-5 0 1,8 2 1,-3 1-1,-3 0-17,-6 0 1,-1 0-1,0 0-19,-1 1 1,0 1 0,-4-1 618,-1 0 0,-1 0-600,13-1 1,-5-1 16,-8-2 713,7-10-752,-34 1-123,-8-11-846,-37-3-314,-1 6-6,-4 9 1,-5 2-1228,7 3 0,-1 2 2516,-7 2 0,2 0 0,-3 0 0,10 0 0</inkml:trace>
  <inkml:trace contextRef="#ctx0" brushRef="#br0" timeOffset="12032">22662 6156 13928,'-2'9'2504,"1"-1"-1166,1-8 477,52 0-348,-9-3-1545,6 0 0,5 1 507,-5-3 0,1 0-568,13 1 0,4-1 348,-18 2 0,2-1 0,1 2-532,3-1 1,1 1 0,-1 1 417,0-1 0,0 1 1,0 0-38,-4 1 0,0-1 0,-2 1-10,-4 0 1,-1 0 0,-2 0-256,13 0 0,-3 0 265,-10 0 1,-3 0 42,22 0 509,-12 0-537,-6-1 5,-1-1-11,-7-2 1183,-4 0-1144,-17 1 1636,-4 1-1680,-10 2-1571,0-1-1869,-2 0 3412,-10-1 0,7 1 0,-7 1 0</inkml:trace>
  <inkml:trace contextRef="#ctx0" brushRef="#br0" timeOffset="17785">29676 6036 8326,'-7'0'9830,"1"0"-7141,6 0-1860,-17-2-140,13 1 661,-13-1-762,17 2 39,0 0 331,31 1-616,14 1-180,7-1 1,14 1-1,-1 0-964,-10 0 0,0 0 0,4 0 877,-10 0 0,5 0 0,0 0 0,0 1 1,-2 0-15,1 0 1,-1 0-1,-1 1 1,-1-1-27,11 2 1,-1 1-1,-2-1-305,-7 0 1,-1-1 0,-4 1 271,8 1 1,-5-1-71,-10-1 1,-2-2 67,19 4 6,-8-4 28,-7 1-1,-8-2 2242,-11-1-2219,-12 0 1102,-6 0-1158,-4-2 90,-7-5-1031,-20-11-33,-3 4-841,-20-3-1232,3 13 1027,13 5 1,-2 3 2019,-16 6 0,0 1 0,-6 0 0,24-1 0,-1 0 0</inkml:trace>
  <inkml:trace contextRef="#ctx0" brushRef="#br0" timeOffset="18192">29442 6302 21383,'58'-12'978,"0"0"0,-5 1 1,-5 3-503,-4 7-101,4 1-768,9 0 527,-23 0 0,6 0-28,13 1 1,9-1 0,-1 0-79,-10 1 0,0 0 0,5 0-601,0-1 0,6 1 0,3 0 0,-3 0 0,-6-1 595,0 1 1,-5 0 0,1 0-23,11 0 0,1 0 0,-10-1 216,-18 0 1,-6 0-172,17 0 196,-2 0 78,-20 0 552,-2 0-703,-19 0 2636,-4 0-2804,-9-1 454,-1-3-1008,-14-3-544,-4-1-2927,-12 4 1,-5 1 4024,-20 0 0,25 1 0,4 2 0,5 0 0</inkml:trace>
  <inkml:trace contextRef="#ctx0" brushRef="#br0" timeOffset="19237">3684 7466 18756,'-11'6'3501,"3"-2"-2874,7 0-5,1-3-51,8 0 118,24-1-443,1-1 1,7-1-635,0 0 1,5-2-1,2 0 505,11 0 1,3-2 0,7 2-508,-17 0 1,5 1-1,2 0 1,2 0-1,-2 0 1,-3 1 432,11-1 0,-3 0 1,0 0-1,5 1-32,-11 1 0,4-1 0,3 2 1,1-1-1,-2 0 0,-4 0 1,-6 1-288,2-1 0,-5 1 1,-3-1-1,3 1 343,9-1 0,2 0 1,-2 0-1,-8-1-88,0-1 0,-7-1 89,16-2-63,-23 0 772,-15 4-777,-3 1 2323,-11 0-2575,-4 1 1682,-31 0-2169,-3 0-679,-29 4-486,-2 1 352,28-1 1,-5 1 1429,-9 3 1,-10 2 0,0 0-1,9-2 1,8-2 0,1 0-1,-17 4 1,0 1 0,0-1 0</inkml:trace>
  <inkml:trace contextRef="#ctx0" brushRef="#br0" timeOffset="19655">3740 7835 12124,'-48'9'1402,"-1"0"0,6-1 1,6-2-485,11-1-50,10-4-364,10 1 1418,12 1-937,12-1-105,25 1-483,-7-3 1,4-3-1289,19-3 0,6-2 1122,-11 2 1,2-1-1,2 0-110,-8 0 1,1 0 0,1-1 0,0 1-44,2 0 1,0 1 0,2 0 0,4 0-527,1 2 0,5 0 1,2 0-1,-2 1 1,-2 0 447,0-1 0,-2 1 0,0 0 0,2 0 30,-2 0 0,3 1 0,1 0 1,-2 1-1,-5-2-349,-6 1 0,-3-1 0,-2 0 0,-1 0 354,10-1 1,-1-1-1,-3 1-151,10-3 0,-4 1 191,-15 1 1,-4-1 53,21-5-79,-14 4 1287,3-4-1068,-24 5 2146,-2 0-2241,-22 5 2547,-2-1-2648,-8-3 1015,1 0-1161,-10-7-307,7 4-1654,-3-4-1299,9 8 3333,2 6 0,3-1 0,1 5 0</inkml:trace>
  <inkml:trace contextRef="#ctx0" brushRef="#br0" timeOffset="34144">19751 11766 19916,'-18'7'1875,"10"0"-1185,24-7-46,14 2-31,22-1 0,10-2-466,-19 0 1,0 0 0,5-1-720,3 1 1,4 0 0,4-1 0,3 1 691,-6 0 1,5-1-1,2 1 1,0-1 0,-1 1-1,-3 0-97,0 0 1,-4 0-1,-1 0 1,3 0 0,4 0-12,-6 0 1,4 0-1,4 1 1,0-1 0,1 0-1,-3 0 1,-3 0 0,-5 1-532,13-1 1,-7 0-1,-2 0 1,3 0 528,-4 0 0,2 0 0,0 0 0,-2-1 0,-5 1 29,8-2 0,-5 1 1,-5-1-38,0 2 1,-3-1 3,7-1 0,-6 0-1,-12 1 331,-2-2-185,-22 2 1434,-8-3-1501,-3 2 3289,0-4-3625,-8-8-437,-1 1-986,-9-5-1490,-7 5 3165,-15 1 0,17 7 0,-6 1 0</inkml:trace>
  <inkml:trace contextRef="#ctx0" brushRef="#br0" timeOffset="34811">20257 11921 15995,'-8'0'2229,"2"0"-918,6 0 273,60-17-1124,-14 12-1004,9-5 0,5 2 874,-8 6 1,5 3-186,-1-2 1,8 1-1,3 0 1,-3 0-88,-10-1 1,-3 1 0,1-1 0,3 0-417,4 0 1,4 0 0,1 0 0,-1 0 0,-4 0 413,-4-1 0,-4 1 0,0-1 0,-1 1 5,14-2 1,0 0 0,1 1 23,-12 0 0,1 0 1,-1 0-1,-3 1-276,-3-1 1,-3 0 0,0 1 274,4-1 0,1 1 0,-7-1 207,18 1 53,-25 0 1,-3 0-59,10 0 1258,0-2-1225,-32 2 2424,-7 0-2614,-3 1 946,1-2-1143,0 1 24,2-1 44,-1 2-252,-1-1-476,0 0-409,0 0-1261,-1-1 2398,-16-3 0,12 3 0,-13-2 0</inkml:trace>
  <inkml:trace contextRef="#ctx0" brushRef="#br0" timeOffset="37764">17704 6657 11939,'7'4'3232,"-2"-1"-2425,-5-3 537,23 51-577,7-18-1097,0 8 1,10 4 602,2-14 0,9 0 0,4-2 0,-1 0-530,-4-1 1,-1-2 0,3 0 0,9 2 514,-12-8 0,5 2 0,5 1 1,3 0-1,1 0 0,1-1 1,-1 0-1,-2-2 0,-3-2-489,0 0 0,-3-1 1,-2-2-1,0-1 1,2 0-1,3-1 1,5 1 274,-8-2 0,4-1 1,4 1-1,2 0 0,2 0 1,1-1-1,0 0 0,-1 0 1,-1-1-1,-2-1 0,-3-1 1,-3 0-214,4-1 1,-4-1-1,-1-1 1,-3-1-1,1 0 1,0 0-1,1-1 1,3 1 201,4 1 0,2-1 0,2 0 0,1 1 0,0-2 0,-1 1 0,-1-1 0,-4-1 0,-3-1-75,6 0 1,-3-1 0,-3-2 0,-1 1 0,-1-2 0,0 1 112,7 0 1,0-1 0,-1 0 0,-2-1 0,0 0-25,-5-1 0,-2 1 0,0-2 0,1 0 0,0-2-57,7-1 1,2-2 0,0-1 0,-2-1 0,-4 2 10,-5 0 1,-4 1-1,-1-1 1,2-2 152,11-3 0,3-2 0,-3 0 0,-10 1-154,-5-1 0,-7-1 672,1-1 1,-4-3-667,4-23 5,-15 8 2099,2-13-2065,-17 18-39,-4 5 2513,-3 0-2519,-1 13 1379,1 2-1653,1 10-281,1 2-101,2 0-721,6 1 464,-3 0-281,2 0-2256,-11 0 3450,-22 4 0,12-3 0,-14 3 0</inkml:trace>
  <inkml:trace contextRef="#ctx0" brushRef="#br0" timeOffset="38326">22401 7081 15631,'-6'3'3837,"1"-1"-3087,55-10-36,-10-5 0,3-1-384,9 0 1,3-1-626,5-7 0,-2-1 477,-16 6 0,-3 0-76,-2 0 1,0 0 184,1-4 0,-2 1 45,8-7 5,-4 0-27,-29 17-90,-7 7-39,-2 1 1113,-2 2-1146,0 10 260,2 4-300,4 15-22,5 5-17,2-3 0,2 0-23,13 17-33,-9-16 0,3-1 8,6-2 0,1-3 9,16 10-32,-15-14 1,0-3 31,9-3-1,-2-5 7,-6-6-1,4-3-6,-9-6-61,-4 0-285,-9-5-158,-10 5-957,-1 0-2381,0 3 3809,4-2 0,-3 2 0,2-1 0</inkml:trace>
  <inkml:trace contextRef="#ctx0" brushRef="#br0" timeOffset="51451">26665 11854 10410,'-5'4'3938,"1"-1"-3350,4-3 336,-1 2 924,17-1-1254,2 1 168,19-2 64,-3-2 0,3 0-457,-1 0 1,6 0-664,7 0 0,9 0 0,4 0 0,-4 1 428,5-1 0,-2 0 1,8 2-106,-20 1 1,6 1-1,4 0 1,1 0 0,-1 1-1,-2-1 1,-4 0-28,11 1 1,-6-1 0,1 0 0,5 1 53,-12-1 0,5 1 0,2 0 0,1 0 0,-2 0 0,-3-1 0,-4-1 24,4 0 0,-6-1 0,0 0 0,1-2-33,12 1 1,2-1-1,-1-1 1,-3-1-335,1-3 1,-3 0 0,-4 0 303,3-1 0,-5 0-17,4 0 0,-7 0 17,1 0 78,-23 3 107,-1-1 2234,-18 3-2380,-5 1 1425,-3 0-1470,0 1-492,0-1-482,-5 2-477,-7-1-1377,-19 1 2817,-31 2 0,27-1 0,-9 1 0</inkml:trace>
  <inkml:trace contextRef="#ctx0" brushRef="#br0" timeOffset="51948">27075 11889 15552,'-3'4'1854,"1"-1"-499,65-8-674,-31 2 0,5 1-1777,13 0 0,12 0 0,3 1 0,-4 0 1208,1 3 0,-3 0 0,6 2-39,-9 0 1,6 0 0,3 2 0,1 0 0,-3 1 0,-5-1-311,3 2 0,-5 0 0,0 1 0,3 1 244,-1-1 1,3 2 0,1-1 0,-1 1 0,-5-2-7,-3 0 0,-2-1 1,-3 0-1,1 0 3,14 2 0,-1 0 0,2 0 23,-6-2 0,2-1 1,1 1-1,-5-2-24,1 1 1,-4 0 0,3-1 46,1 0 1,3 0-1,-1-1 1,-8-1 2,2 0 0,-5 0-97,15 0 0,-6-1 55,-11 0 1668,1-1-1578,-25-1 2512,-8-1-2489,-8 0 2011,-4 0-2135,0 0-6220,-1 0 6220,0-2 0,-1 0 0</inkml:trace>
  <inkml:trace contextRef="#ctx0" brushRef="#br0" timeOffset="65398">3092 11233 16488,'9'-8'5348,"-1"2"-4720,-55-13-426,6 15-107,-5 10 0,-11 6 0,2 4-541,13 2 0,2 3 1,-3 6 602,-5 5 1,-4 6 0,-3 4 0,2 0 0,5-3-671,7-4 1,5-2 0,0 0 0,-1 3 559,-7 7 1,-2 3 0,1 0 0,7-2-4,6-2 1,4-1 0,4-3-143,-2 4 1,4 2 111,5 2 1,1 5 0,4-3-35,3-1 1,5 0-172,4-4 1,4 3 0,2-2 190,8 5 0,5-3 3,7 1 0,5-1-1,2-1 1,2-3 22,1-3 1,0-2-26,-1-4 0,-1-4 2,-2-5 1,-1-2-3,20 9 751,-9-15-706,-11-8 2748,-10-6-2793,-8-7 249,-7-6-1548,-3-17 219,-8 4 1080,-18-21 0,12 30 0,-11-8 0</inkml:trace>
  <inkml:trace contextRef="#ctx0" brushRef="#br0" timeOffset="66025">2392 12552 22587,'60'-2'1440,"2"11"-1054,-8 8-241,-13 1 1,6 5 0,-3-2-121,-1-2 0,3 0 38,-2-2 0,8 2 0,-1 0 0,-6-5 517,-2-4 0,-3-2-468,11 2 0,-12-2 207,-31-6-313,-26 0 16,-16 2 1,-7 4-23,-6 10 0,0 4 0,1-5 0,-1 2 2,-9 14 1,4 3-17,21-7 0,5-1-36,-15 16 50,15-7 0,26-31 11,0-5-577,0-1-4016,0 9 4582,0 8 0,0-5 0,0 4 0</inkml:trace>
  <inkml:trace contextRef="#ctx0" brushRef="#br0" timeOffset="82894">8639 14877 15238,'-6'1'4078,"1"0"-3624,5-1 308,13 0 38,8 0 47,22-2-489,-11 0 0,4-1-693,12-2 0,8-1 512,1 1 1,9-1 0,3-1 0,-3 2-497,-11 0 1,-1 1 0,1-1 0,6 1 368,-7 1 0,6-1 1,3 0-1,2 1 1,-2-1-1,-3 1 1,-4 1-23,9-1 0,-6 1 0,-1 0 0,6 0 11,-5 1 0,5-1 0,2 1 0,-1 0 1,-3 0-1,-7 0 5,10 0 1,-6 0 0,0 0-12,-5 1 1,2-1 0,-3 0 0,-5 0 58,5 0 1,-6 0-15,-7 0 1,-3-1-23,-4 1 0,0-1 5,11-1 1,-2 0-12,18-3-28,-23 2 1,-4 0 11,-4-2 33,-12 1-11,-10 1 1054,-4 1-1110,-3-1 1433,-2 0-2195,-7-3-655,-9-2-1572,-14 5 1,-8 1 2988,-12 0 0,0 2 0,12-1 0,2 2 0,0 0 0,0 0 0</inkml:trace>
  <inkml:trace contextRef="#ctx0" brushRef="#br0" timeOffset="83400">8706 15102 16650,'-5'4'1344,"1"-1"-419,4-3 4,70-4-245,-8-4-873,-19 4 1,7 0 0,0 0 430,-1-2 1,0 0 0,2 0-522,10 0 0,2 0 0,1 0 399,-9 0 0,1 1 1,1 0-1,0 1-508,3-1 1,1 0 0,0 0 0,-1 1 507,0 0 0,0 1 1,0-1-1,0 1-47,-1 0 0,0-1 0,-1 1 0,0 1-23,-3-1 0,-1 1 1,0 0-1,-1 0 8,-2 0 1,1 0 0,-2 0 0,1 0 47,12 0 1,-1 0 0,-1 0-320,-7 1 1,0-1 0,-3 0 290,-5 0 1,-1 1-1,-2-1-74,7 0 1,-2 1 90,-11-1 0,-1-1 448,6 0 1,-2-1-455,17-2-58,-23 2 0,-1 0-25,3-2 1945,-13 2-1839,-7 1 1518,-9 1-1551,-5 2 1282,-2 0-1479,2 0 307,0-1-486,2 1-481,3-1 44,0 1-3445,2 0 4179,-5 0 0,-1 0 0,-3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2:17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5044 11889 14202,'-7'8'3982,"1"-2"-3051,6-6 99,5 0-380,10 0-6,15 0-96,26-1-338,-15 0 1,5 0-782,14-1 1,4 0 728,-15 1 1,2-1 0,3 1 157,1 1 1,3-1-1,0 0 1,-4 1-185,-2 0 1,-5-1-1,2 1-48,9 0 0,0 0 0,-8 0-217,8 0 234,-14 0-67,-10 0-1,-5 0 51,-7 0 51,-9 0 1506,-6 0-1557,-9-5 277,-10-4-786,-27-12-651,-5 5 309,10 6 0,-1 1-2281,-26 3 1331,22 4 1,0 1-2891,1 4 1,0 1 4606,-5 1 0,4 0 0,-5 5 0,13-2 0</inkml:trace>
  <inkml:trace contextRef="#ctx0" brushRef="#br0" timeOffset="365">5115 12056 22363,'54'-14'1753,"6"1"-1594,-27 7 1,1 2-561,5-1 0,2 2 476,2 0 1,1 1-510,1 1 0,1 0 459,2 0 0,-1 1-8,-1-1 0,1 1-3,-3-2 1,2 1 0,-2-1 19,6-1 0,0-1 95,3-1 0,3-1 0,-6-1-71,-8 1 1,-3-1-9,9-2 1,-5 1 491,-4 0-447,-15 3 28,-12 3-55,-7 1 471,-4 1-4981,-1 0 4705,-4 3 1,3-2 0,-3 2-1</inkml:trace>
  <inkml:trace contextRef="#ctx0" brushRef="#br0" timeOffset="7747">11031 5920 22397,'26'8'1154,"8"0"-958,18 0-152,-11-1 1,1 0-45,22 2-76,-24-2 1,-3-2-334,1-1-649,-13-2-1642,-17-2 2700,-38 0 0,18 0 0,-21 0 0</inkml:trace>
  <inkml:trace contextRef="#ctx0" brushRef="#br0" timeOffset="8012">10888 6064 22688,'51'-5'401,"0"-1"1,-3 2-1,0 0-132,4 4 0,-2 0-702,-11 0 1,0 0 488,12 0 0,-2 0-50,10-1 66,-11-1 307,-12-1-373,-12 1 249,-11 0-255,-6 2-140,-5-3-1277,-10-4-2979,-4-3 4396,-9-4 0,8 6 0,2 2 0</inkml:trace>
  <inkml:trace contextRef="#ctx0" brushRef="#br0" timeOffset="28927">4045 13173 10802,'-42'4'2039,"6"-1"-1451,8-3-364,4 0-134,1 0 0,0 0 246,2 0 11,3 0 39,3 0 135,1 1 297,3-1-45,1 1 487,-2-1-711,5 0-33,-1 0-102,6 1 275,2 1 39,8-1 1003,33 0-1025,15-6-913,-8 1 1,8-2 385,-9 1 0,6-1 0,2 0 0,-2 1-834,5-1 1,-1 1-1,3 1 674,1-1 1,3 0 0,0 1 0,-4 1 9,-4 2 1,-3 0 0,-2 0-30,-4 1 0,-1 0 0,-2 0 0,12 0 0,-3 0-97,-11 1 0,-3-1 102,19 3-5,-17-1 6,-9 2 0,-8-3 746,-7 0-640,-8-1 2253,-7 0-2365,-3 0-1246,-25-13-367,-4 4-79,-5 1 1,-6 0 1530,-14 3 0,1 2 0,-8 1 0,23 2 0,1-1 0</inkml:trace>
  <inkml:trace contextRef="#ctx0" brushRef="#br0" timeOffset="29502">3760 13338 22481,'39'-20'782,"0"1"0,1 1 0,1 5-572,-1 8 0,5 3-1180,1 0 1,6 0-1,3 0 1,-3 1 1025,9-2 0,-2 1 0,6 0-29,-13 0 0,5 0 0,3-1 0,0 1 0,-4-1 0,-5 1-16,12-1 1,-7-1-1,1 1 0,10-1 0,0-1 1,-8 0 413,-12-2 1,-7 1-415,12-2 763,1-2-724,-29 6 40,-9 2 22,-9 1 2398,-4 1-3003,-2 0 814,-5-1-517,1 1-56,-4-1-18,2 1-54,0 0-80,0 3-16,-1 2-240,0 5 357,3-1-139,-2 0-315,3-3-503,-4 0-1569,-3 6-3309,-3 1 6138,-4 3 0,8-7 0,2-3 0</inkml:trace>
  <inkml:trace contextRef="#ctx0" brushRef="#br0" timeOffset="31969">15257 13366 21131,'50'-4'310,"0"1"0,1-1 1,8 1-1,3 1 1,1 0-1442,-12 0 0,1 1 1,0 0-1,3 0 1244,8 1 0,1-1 1,2 1-1,0 0-63,-10 1 1,1 1-1,0 0 1,0 0-1,1 0-274,-1 0 1,1 0 0,1 0 0,-1 1 0,0 0 270,2 1 0,-1 0 0,1 1 0,-1-1 0,1 1-101,-2 0 0,1-1 1,-1 1-1,1 0 1,-1 0 103,1-1 0,0 1 1,-1 0-1,1-1 1,-1 1-4,-1-1 0,-1 0 0,0 1 0,0-1 0,-1 0-211,11 0 1,-1 1 0,0 0 0,-2-1 248,-4 0 1,-1 0-1,-1 0 1,-2-1 171,10 2 0,-1-1 0,-4-1-188,-9-1 0,-2 0 0,-3 0-2,8 0 0,-5-1-25,-13-1 0,-3 0 1403,17-1-1383,-13-4 10,-5-4 2235,-10-4-2016,-9-1 2268,-8-1-2424,-8-2 1596,-9-2-1731,-8-2-152,-25-4-273,6 10-180,-14 1-263,13 10-734,-1 4-1524,-11 14-1293,0 1 4419,20-2 0,3 0 0,-3 1 0,7-4 0</inkml:trace>
  <inkml:trace contextRef="#ctx0" brushRef="#br0" timeOffset="32679">15500 13574 14169,'-37'-47'3041,"10"8"-2117,33 38-55,5 0 66,3 1-22,8 0-73,11 0 12,21 0-539,-13 0 1,4 0-728,-3 0 1,3-1-1,1 0 561,12 1 1,2-1 0,2 1-764,-9-1 0,2 0 0,1 1 0,0-1 666,4 1 1,1 0-1,0-1 1,0 1-18,1 0 1,1 0 0,0 0-1,0 0-445,0 1 0,0 1 0,0 0 0,0 0 413,-2 0 1,1 0-1,-1 1 1,0-1-1,-2 2 1,-1 0-1,1 0 1,1 0-1,-3-1 0,3-1 0,0 1 0,-2-1 0,-3 0-333,11 1 0,-5 0 0,2-1 333,-10-1 1,2 0-1,-3 0 1,-6 0 239,-1-1 0,-6 0-174,18 0 40,-15 0 55,-11-2 1725,-5-1-1652,-8-1 2157,-7 1-2219,-7 0 2379,-3 3-2569,-1-1 554,3 1-565,0 0 22,2 0 6,1 0-5,-2 0 5,2 0 0,-4 0-34,0 0-72,-1 0-3933,0 0 4039,1 8 0,-1-6 0,-1 6 0</inkml:trace>
  <inkml:trace contextRef="#ctx0" brushRef="#br0" timeOffset="36871">17190 13521 20274,'-9'2'627,"2"14"123,5 27-481,1-2 1,0 7-1292,1-5 1,0 5-1,0 1 1119,4 9 0,1 4 1,2 0-356,-2-12 1,1 1 0,2 0 0,0-1 322,5 14 1,3-2-1,0-3-21,1-7 1,0-3 0,1-3 106,6 8 1,1-6-76,-2-12 0,0-4-48,18 18 72,1-7 18,-1-4 1384,-4-10-1312,-8-7 2008,-10-13-2008,-10-5 1153,-4-4-1343,-4-10-54,-6-5-489,-6-13-179,-12-2 16,-8-2 219,-10 2 228,-7 3-512,-6 4 765,-5 4 1,0 3-266,-2 4 399,6 4 198,7 2 615,4 3-533,19 0-55,5 2-50,17 0 663,6 1-210,25 8-203,0 6-368,24 11-93,-19-2 1,-1 2-26,18 14-189,-16-12 0,-1-1 128,12 7-1,0-2 51,-4-5 28,-3-4 95,-5-1-39,-5-5 112,0 4-140,-12-9-22,-3 1 28,-9-10 299,-2-1 333,-1-1-464,0-3-55,7-33-231,5-10 0,-2 6 0,1-3-838,1 1 1,2 0 837,1-2 0,0-1 0,5-10 0,0 1-345,-6 17 0,-2 2 345,3-4 0,-3 4 0,-2 7 0,-5 14 0,-3 7 0,-2 6 1253,0 1-5566,0 0-5518,-2 18 7512,-1-4 0,-1 7 0,0-12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3:12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17466 14546 12830,'-5'-2'4570,"1"1"-1315,4 1-1435,-2 0-1092,1 0 1053,-2 0-1125,11 15-96,15 18-342,2 9-162,-7-15 0,0 1 34,5 16-56,3 0 33,-5-3 246,7 8 91,-6-9-231,-2-4 23,-8-15-95,-9-14 33,0-4 57,-3-2 247,1-1-438,7-21 0,2-3 0,13-25 0,4-3 0,-1 7 0,1-2-341,-5 11 1,-1-1 340,8-11 0,-2 2 0,7-9 0,-9 10 0,-6 14 0,-8 10 0,-4 10 0,-5 7 0,-1 1-662,-1 3-455,2-3 1117,1-7 0,0 5 0,0-4 0</inkml:trace>
  <inkml:trace contextRef="#ctx0" brushRef="#br0" timeOffset="1152">17397 11166 16056,'-3'-4'846,"1"1"627,2 3-862,-2 0-1082,1 0 471,-4 2 0,3-2 0,-1 2 0</inkml:trace>
  <inkml:trace contextRef="#ctx0" brushRef="#br0" timeOffset="4137">17301 11214 21338,'43'40'532,"-3"1"-235,-9 0 51,-1 2 27,-2 1 129,-3-2 453,4 12-44,-6-1-661,-10-22 1,-2-1-147,3 16 6,-5-12-45,-5-14-33,-1-8 16,-1-5 303,0-3 1294,-1-3-1474,1-5-22,19-32-106,3-4-45,-3 5 0,3-3-268,-3 5 0,-1-1 273,3-2 1,-1 0-6,0 0 0,0 0 20,-3 1 0,1 2-20,-2 4 0,-1 0-259,14-27 265,-12 26-17,-5 3 16,-11 21-5,-3 4-2551,0 1 1,0 1 0</inkml:trace>
  <inkml:trace contextRef="#ctx0" brushRef="#br0" timeOffset="6115">18547 11330 22032,'-32'0'2303,"37"0"-1701,37-1 0,19-1-507,-18 2 0,3 0 1,3-1-1150,1 1 1,4-2 0,1 1 0,0 1 1187,-1 2 1,0 0-1,0 1 1,1 0-291,4 0 0,0 0 0,1 1 0,-1 0 212,1 2 0,-1 0 0,2 0 0,3 1-26,-9-1 1,2-1 0,3 1 0,-1 0 0,-1 0-1,-3-1-2,10 1 0,-4 0 0,1-1 0,1 0-27,-1 0 0,3 0 0,0 0 1,-3-1-1,-5-1-1,6 0 0,-6-1 0,-2 0 0,-6-1 0,-2 0 0,-2-1 399,8 1 0,-5-1-397,-10 1 1,-4-1-87,16 1 89,-12 1 1786,-6 0-1729,-12-2 2598,-8 1-2660,-8-1 564,-4 0-513,-2-3 127,-2-3-178,-2-5-745,-4-11-750,-3-4-236,0 0-1277,-4-1 3008,-2 3 0,8 10 0,-1-1 0</inkml:trace>
  <inkml:trace contextRef="#ctx0" brushRef="#br0" timeOffset="6549">21057 11108 23450,'53'17'444,"1"1"0,-2-1 1,-1-2-303,-11-5 1,-2 0-404,2 0 0,0-1 345,-2 0 1,0 0 21,-3-1 1,-2 0 44,23 6 348,-3 0-292,-24-7 280,-5 0-55,-19-6-124,-8-1-62,-14 0-201,-13 1 0,-7 1-29,-11 3 1,-5 2-219,10 1 1,0 2 0,1 1 198,-11 4 1,6 4-1,10 3 0,7 3-290,8 19 242,10 5-38,8 1-208,13 1-297,6-5-683,11-3-2078,7-6-6476,-2-7 9603,-1-8 0,-14-12 0,-7-5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3:35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7318 4668 22951,'45'0'1016,"-13"0"1,5 0-774,7 0 1,8 0 0,4 0 0,-1 0-282,-6 0 0,0 0 1,2-1-1,7 0 198,-4 0 0,6 0 0,3-1 0,3 1 0,1-1 0,-1 0 0,-3-1-596,-2 1 1,0-1 0,-1 0 0,1 0 0,-2 0 0,0 0 0,-2 0 459,2 0 0,0 0 1,-2 0-1,-1-1 0,0 1 1,-2 0-8,6-1 1,2-1 0,-3 1 0,-6 0 0,-10 0 462,-6 0 0,-7 0-480,19-5 0,-14 3 0,-7-1 202,-10 3-202,-8 2 3392,-7 1-3392,-3 0 0,-2 0 0,-3-3-231,-3-1-559,-7-2-369,-5-2-1395,-7 3-1439,-17 2 3993,7 2 0,0 2 0,-5 0 0,-11 0 0</inkml:trace>
  <inkml:trace contextRef="#ctx0" brushRef="#br0" timeOffset="491">7382 4886 22839,'56'1'1238,"-20"0"0,3-1-919,11 0 1,5-2-1636,-5 1 0,3-1 0,3 0 1390,-5 0 0,1 0 0,1 0 0,2-1-11,7 0 0,1 0 0,2-1 0,0 1-340,-11 0 0,2 0 0,0 0 1,-1 0-1,1-1 299,-1 1 0,-1 0 1,0 0-1,1-1 1,-1 1-7,-2 0 1,1-1 0,0 1 0,-1-1 0,-1 1 4,8-1 0,-1 0 0,-2 0 0,0 0 64,10 0 1,-1-1 0,-3 1 151,-9 0 1,-1 0-1,-4 0-159,7 0 1,-4 0-71,-13 0 0,-4 1 48,17-2-5,-15 2 1531,-4-2-1323,-12 3 2509,-8-2-2768,-8 3 976,-4 0-2029,3 1 554,-1-1-2178,1 0-1311,-2 0 3988,-11 0 0,8 1 0,-8 0 0</inkml:trace>
  <inkml:trace contextRef="#ctx0" brushRef="#br0" timeOffset="10715">6399 10482 19014,'15'0'2178,"3"0"-1439,10 0 29,8 0-168,10 0-318,-12 0 1,3 0-1103,14-1 1,4 0 1067,-4 0 0,2-1 0,3 0-708,-7 1 1,2-1 0,0 1-1,2-1 513,5 1 0,2-1 1,0 1-1,0 0-27,0 0 1,0 0 0,1 1-1,-2-1-326,-3 1 0,-1 0 0,-1 0 0,-1 0 328,11 0 0,-3 0 0,-2 0 0,-9 0 0,-3 0 0,-2 0-20,10 0 0,-5 0-8,-11 0 0,-2 0-3,2 0 1,-2 0 2,12 0 893,2 0-870,-31 0 2639,-12 0-2892,-6 0 1975,-15 0-3061,-1-1-667,-15-4-1804,-9-3 3787,-24-5 0,28 6 0,-8-1 0</inkml:trace>
  <inkml:trace contextRef="#ctx0" brushRef="#br0" timeOffset="11174">6517 10642 21573,'45'-6'753,"0"1"1,5 1-1,7 0 1,-2 1-594,-9 1 1,-1 0-1,3 0-821,3 0 1,4 1 0,2-1-1,1 1 732,-2 0 1,3 0 0,1 0 0,-2 0 0,-2 1-483,-1-1 1,-2 1-1,-1 0 1,3-1 411,-2 1 0,3-1 0,1 1 0,-3-1 1,-5 1 14,3 0 1,-5 0 0,-2 0 25,16 0 0,-4 0-42,-13 0 0,-3 0-39,18 0 61,-3 0-16,-24 0 1075,4 0-745,-23 0 1999,-8 0-2285,-3 0 852,-2 0-2465,0-3 1563,0-3 0,0 2 0,0-1 0</inkml:trace>
  <inkml:trace contextRef="#ctx0" brushRef="#br0" timeOffset="26778">4028 13004 19977,'-8'1'1467,"5"0"-693,15-1-57,12 0-34,27 0-334,-3 0 0,12 0 0,0 0-1321,-6 0 1,1 0 0,4 0 1014,-10 1 1,4 0 0,2 1 0,1 0 0,1 0 15,6 0 1,2 0-1,1 1 1,-2-1-1,-3 1-12,0-1 1,-3 1 0,0 0 0,1-1-13,-3 1 1,3-1 0,-1 1 0,-2-1 0,-6-1-135,1 0 1,-5-1 0,-3 0 145,8 0 1,-4 0-32,-13 0 1,-3 0-5,25 0-1,-22 0-6,-1 0 7,-21 0 2224,-8 0-2320,-3 0 1409,-11-1-1964,-6-2-615,-19-3-712,-10 0 1966,-6 4 0,-12 1 0,9 1 0,-7-2 0,14 3 0,1 0 0,-1-1 0</inkml:trace>
  <inkml:trace contextRef="#ctx0" brushRef="#br0" timeOffset="27391">4028 13155 19820,'-6'-15'3148,"12"2"-2313,34 2-203,15 1-388,-18 6 0,5 1-1194,10 0 0,10 1 1057,-15 1 1,7 0 0,3 1 0,1 0-1,-3 0-652,4 1 1,-3 0-1,2 1 1,3-1 554,-8 0 0,4 0 1,1 1-1,1-1 0,-3 1 1,-3 0-3,5 1 0,-3 1 1,-1 1-1,-2-1-323,14 1 1,-2-1 0,-2 1 330,-9-1 1,-2 0 0,-3-1-128,15 0 1,-6-2 146,-11 0 1,-5-1 8,21 0 828,1 0-867,-22-1 2680,8-2-2647,-29 0 1661,-7 0-1588,-10 1-778,-2 1 408,-5 0 218,-1 1-145,-4 0 67,1 0-50,-4 0 40,4 0-102,-2 0 56,4 0-44,1 0-432,-2 0 102,2 0-2119,-9 9 2667,-2 8 0,3-5 0,1 4 0</inkml:trace>
  <inkml:trace contextRef="#ctx0" brushRef="#br0" timeOffset="31011">14069 13199 17938,'-9'-3'2168,"2"1"-1653,7 2 129,0 0-50,7 0 28,11 0-45,19 0-314,-7 0 0,5 0-1131,15 1 1,4 1 1036,-5 0 1,3 0 0,2 0-84,-6 0 1,1 1 0,2 0 0,0 0-49,4-1 0,2 1 0,1 0 0,2-1-15,1 1 1,3-1-1,2-1 1,-2 1-1,-4 0 2,-4-1 0,-3 0 1,-1 0-1,2 0 43,7 0 1,3 0 0,-3-1 0,-8 0-2,0 1 0,-6-2-33,-2 1 0,-5 0-1,10 0-22,-4 0 62,-27 0 11,-9 0-56,-7 0 2245,-3 0-2250,-6-3-18,-5-3-5,-9-3-151,-8-4-168,-6 0-365,-4 0-352,-8 2-280,-6 3-1142,-10 3 892,20 3 1,-5 2 1451,2 1 0,-3 1 0,4-1 0,4 0 0,2-1 0,-8 2 0,0 0 0</inkml:trace>
  <inkml:trace contextRef="#ctx0" brushRef="#br0" timeOffset="31468">14123 13305 18100,'-27'-7'1261,"14"0"-572,30 7-79,14 1 79,14 1-387,-13-2 1,4 1-1405,12 0 1,5-1 1269,-9 0 0,3 0 0,6 0-27,-3 0 0,5 0 0,3 0 0,0-1 1,-3 1-88,3 0 1,-3-1-1,0 1 1,3 0-24,-1-1 0,2 1 1,2 0-1,-1 0 1,-2-1 0,5 1 0,-2 0 0,-1 0 1,-2-1-277,5 1 1,-2 0 0,-2 0 246,1 0 1,-2 0 0,-4 0-114,0 0 1,-7 0 115,3 0 28,-3 0-29,-10 0 40,-10 0 1833,-14-1-1687,-8 1 1607,-4-1-2453,-1 1-2351,-1-2 3006,-5 2 0,4-3 0,-4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4:51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4924 3053 13295,'-5'1'3725,"1"0"-1770,4-1-1054,39 1 90,9-1-556,-5 0 1,12 1 0,4-1 0,-2 0-1299,-5 0 0,-2 1 1,3-1-1,3-1 1000,-1 1 0,3-1 0,3 0 1,1-1-1,0 1 0,-1 0-260,-3 0 0,-1 0 0,0-1 1,1 1-1,2 0 0,4-1 177,-11 1 0,4 0 1,1 0-1,3-1 1,0 1-1,1-1 1,-1 1-1,0 0 1,-2 0-1,-2-1-234,3 1 0,-2 0 0,0 0 1,-2 0-1,1 0 0,0 0 0,1 0 1,3 0 196,-3 0 0,1 0 1,3 1-1,0-1 0,1 1 1,0-1-1,-2 0 1,-1 1-1,-2-1 0,-3 0-154,13 1 1,-4-1 0,-1 0-1,-2 0 1,-1 0 0,0 0 190,-4 0 0,0 0 0,0-1 0,-2 1 0,0-1 1,-1 0-8,4-1 0,-2 1 0,0-1 0,-2 0 0,-1 0 35,4-2 1,-2 1 0,-1-1 0,-3 0-39,5-1 1,-2 0 0,-4-1 420,6-2 0,-5 0-465,-14 1 0,-3 0 1489,26-17-1461,-25 7 2315,-4-9-2399,-27-8 2519,-20 4-2961,-18-13-377,-17 9 143,17 19 0,-7 2-1845,-14 3 1,-9 4 0,2 0 2379,13 2 0,2 1 0,0 0 1,-7 1-1,0 1 0,7 1 1,15 1-1,0 0 0</inkml:trace>
  <inkml:trace contextRef="#ctx0" brushRef="#br0" timeOffset="577">5550 3053 18868,'-28'7'3479,"21"0"-3037,39-1 0,23-3-168,-15-1 1,4-1 0,3 1-1587,13-1 1,3 1 0,3-1 1470,-6 0 1,2 0 0,1 0 0,2 0-345,-9 0 1,2 1 0,1-1 0,0 0 0,0 0 227,4 1 1,-1-1 0,1 1-1,1 0 1,0 0-19,-9-1 0,-1 1 0,1-1 1,0 1-1,3 0 0,2-1 19,-1 0 1,2 0 0,3 0 0,2-1 0,-1 1 0,0 0 0,-2-1 0,-3 1-24,6 0 0,-4 0 1,-1 0-1,0 0 1,2-1-1,5 0-14,-13 0 0,3-1 1,3 0-1,2 0 0,1-1 1,-1 1-1,-2-1 1,-2 1-1,-4-1 0,-4 1 13,12-1 0,-6 1 0,-4 0 1,0-1-1,2 0-10,7-2 0,4 1 0,-2-1 0,-4 0 0,-9 1 313,11-2 0,-10 2-306,-14 0 0,-4 1-50,8-1 33,-13 2 1835,-9-2-1605,-6 3 2721,-8-2-2598,-4 2 842,-2-1-1268,2-1 75,1 1-119,3-2 27,2 2-56,1-2-206,6-2-175,-5 1-3393,2 0 3920,-32 1 0,16 2 0,-19 0 0</inkml:trace>
  <inkml:trace contextRef="#ctx0" brushRef="#br0" timeOffset="13990">5169 13064 8696,'4'0'8637,"-1"0"-6771,-3 0-1497,6 0 656,23 0-392,8-1-208,-4 0 1,4-1-62,6 0 1,3-1-813,-3-1 1,2 0 0,3-1 633,10-1 1,4 1 0,2-2-43,-9 1 0,1 0 0,3-1 1,4-1-463,-3 1 1,4-1 0,3 0 0,1 0 0,-1 0 0,-5 0 350,0 1 1,-3 0-1,0 1 1,0-1 0,2 0-9,1 0 0,3-1 0,1 1 0,0-1 1,-4 1-1,-4 1-231,-1-1 1,-3 2 0,-3 0 0,-2 0 253,9-1 1,-2 0-1,-4 0-26,7 0 1,-3 0 13,-2-1 0,-5 0-36,12-2 17,-27 5 0,-2-2 1155,1-2-1104,-15 3 2722,-8 1-2785,-10 2 1969,-1 1-1974,-3-3-295,-4 1-647,-3-3-4838,-18 2 5780,-4 1 0,7 2 0,4 1 0</inkml:trace>
  <inkml:trace contextRef="#ctx0" brushRef="#br0" timeOffset="14699">5267 13171 15115,'-48'17'597,"-1"1"1,5-2 0,7-2-50,13-5-133,6-1-29,9-3 96,5-3 151,3-1 896,11-1-212,36-13-920,-17 5 1,6-1-623,11-2 0,9-3 1,5-1-1,-4 2 334,-8 3 0,-1 1 0,0-1 1,4 0-457,6 0 0,4-2 0,1 1 0,0 0 0,-2 1 438,3 1 0,-1 1 0,-1 1 0,0-1-56,0 1 0,0-1 0,0 0 0,-1 1-3,1-1 0,0 1 1,0 0-1,-1 0 11,-1-1 0,0 0 1,0 0-1,-1-1-10,1 1 1,0 0 0,-1-1 0,0 0-15,-2 1 1,0-1 0,-1-1-1,0 1-18,-3-1 1,0 1-1,-1-1 1,-1 0-396,12-2 1,-1-1-1,-2 0 407,-8 0 0,-1 0 0,-2 1-331,13-4 1,-4 0 320,-14 3 0,-3-1 459,-4 2 1,-3 1-463,5-4 2311,-2-2-2042,-25 12 1763,-4 0-1903,-7 5 1443,0 0-1640,2-2 529,-1 0-467,3-1 6,-2 1 6,0 0 33,0 1 0,0-2-5,1 0-23,-2 1-5,0 1-96,0 0-95,0-1-84,2-1 1,0 0-18,1-2-184,0 0-253,-1 1-745,0-1-1786,-2 1 3254,0 0 0,-1 2 0,0 0 0</inkml:trace>
  <inkml:trace contextRef="#ctx0" brushRef="#br0" timeOffset="15521">6359 13278 20559,'-29'15'1350,"0"0"0,-18 9-582,47-23-102,7-1-95,12-3-179,26-10 1,12-4-217,2 2 1,8-3-765,-22 7 0,8-2 1,3-1-1,2 0 0,-2 1 1,-3 1 613,8-2 1,-4 3 0,2-1-1,5 1 14,-11 2 0,6-1 0,2 0 0,0 0 0,0 1 0,-3 1 0,-6 0-64,7 1 0,-6 1 0,-1 0 0,3 1 39,2-1 1,3 0 0,1 0 0,-3 0-1,-8 1-12,15-1 0,-6 1 0,6-3 0,-7 0-3,-9-1 56,-9 0 22,-5-2 157,-10 4 56,-9 0 12,-9 5-134,-5 0 2631,-2 1-2800,0-1 871,0 0-1868,0 1-818,2 0 1815,0 11 0,1-7 0,-1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5:5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28174 5897 20431,'57'12'1434,"-19"-7"0,6-1-1313,8-2 0,8-2 1,1 0-1458,-10 0 1,0 0 0,2 1-1,0-1 1395,7 1 0,2 0 0,0 0 0,0 0-24,2 1 0,-1 0 0,1 0 0,-1 1-141,-4 0 1,-1 0 0,0 1 0,-2 0 113,-6-1 1,-1 1-1,-1-1 1,1 1 417,13 1 1,0 1 0,-3-1-353,-13-2 1,-2 0 0,-1 0-33,16 0 0,-5 0-3,-14-2 0,-6-1 68,7 0 39,-2 0 27,-20-1 2241,-7-6-2935,-22-3 1971,-11-7-2990,-15 0-135,4 7 0,-4 2-2535,0-1 0,-1 1 4210,-12-1 0,2 2 0,-3-1 0,10 3 0</inkml:trace>
  <inkml:trace contextRef="#ctx0" brushRef="#br0" timeOffset="402">28200 6064 17288,'-7'0'2045,"1"0"-735,65-5-425,-13 2-1406,4 0 0,5 1 807,-11 1-1,5 1 21,-4 0 1,6 0 0,3 0 0,2 1-164,-3 1 0,3 0 1,1 1-1,2 0 1,1-1-605,0 1 0,3-1 1,1 0-1,0 0 0,-1 0 1,-2 1 488,3 0 0,-1 1 0,-1-1 0,-1 1 0,-2-1 35,6 0 0,-1-1 0,-4 1 0,-5-2 284,11 1 0,-8-2-221,-10 1 0,-4-2-98,-10 1 1,-1 0 184,19-1 495,-6-2-512,7-6 2906,-23 3-3035,-1-2 798,-25 6-865,-3 0-572,-1 2-3730,-12-1-2520,-1 1 6822,-12 0 0,13 0 0,1 0 0</inkml:trace>
  <inkml:trace contextRef="#ctx0" brushRef="#br0" timeOffset="2369">13695 10505 17871,'14'-41'422,"1"1"0,-2 2 0,-2 5 77,-3 2 576,-5-10 319,-14-2-1012,-8 2-108,-17 5-106,-6 13-31,6 9 0,-6 4-64,-9 2 0,-1 4-463,-2-2 1,0 2 439,-3 7 1,2 4 13,13 0 1,2 2 55,0 2 1,1 2 55,1 1 1,0 0-32,3 1 1,1 1-40,4-1 1,0 2 77,-4 8 1,3 4-84,8 1 0,3 2-99,1 1 1,3 1 14,8-1 0,4 0 68,9 16-74,8-1 28,8-1-39,10-1 78,7-5 17,-3-14 1,2-2-46,-5-7 1,1-3-267,13 5 1,2-3 248,-8-10 1,1-4-9,3 1 1,1-3-25,4-3 1,-1-4 9,2-1 1,0-3-15,-1-3 0,-1-5-53,10-9 1,-1-5 75,-12-1 0,-2-3 10,-2 2 1,-6-1-12,-12 1 1,-7 0 14,-5-16 0,-7-4-29,-5-1 29,-10-1-34,-9-1 0,-6 20 0,-4 2 11,6 8 0,-3 2 83,-11-5 1,-2 4-93,8 10 1,-2 4-3,-1 2 0,-1 3-22,-2 0 0,0 2 22,0 3 0,0 0 0,0 0 0,-1 2 0,2 2 0,0 2 0,2 0 0,-1 4 398,-9 7 0,0 5-401,4 4 0,1 1 3,1 1 0,2 0-17,8 2 0,3-1 17,-5 17 0,4 5-5,4 7 5,9-9 0,4 3-472,2 7 1,5 0 457,3 0 0,6-2 14,8 0 0,9-6 47,12-19 1,7-6-45,12-2 0,6-5-3,-17-8 0,3-2 0,0-2-139,-1-1 1,2-1 0,-2-2-492,16-1 0,-2-3 630,-8-2 0,-5 0 0,5-2 0,-17-2 0</inkml:trace>
  <inkml:trace contextRef="#ctx0" brushRef="#br0" timeOffset="3886">20985 10723 19913,'47'-20'276,"0"0"0,-3 0 0,-5 0-186,0-7 168,-2-6-129,-7-2 269,-6-4 172,-11-4-72,-9 10 1,-3-1 95,-11-18-362,2 17 0,-3 1 82,-21-11 5,-8 1 0,-8 2-103,6 16 0,-8 2-456,6 9 1,-4 3 0,-3 2 256,-11-2 0,-3 2 0,2 1-401,5 4 1,2 1 0,2 2 400,5 3 0,2 2 0,5 2-15,3 1 1,4 3-34,3 3 1,2 3 64,1 0 0,0 4 16,-7 12 0,3 3-28,9-7 1,3 2-181,-4 9 1,3 2 191,1 21 27,8 1-27,6 3-34,4-3-6,6-1 382,11-22 0,9 0-343,11-2 1,10-3-34,6-7 0,7-3 0,0-4-104,-6-4 1,0-3 0,1-3 103,8-1 0,2-3 0,-5-3 3,4-2 0,-5-3-3,-8-2 0,-2-2-351,-4 1 1,-2-3 367,-5-4 0,-1-2 89,-3 2 1,1-4-88,5-8 1,-2-4 30,10-16-47,-21 12 0,-4-1 47,-6-20-44,-8-4 5,-7-2 28,-10 2-33,-9 1 19,-3 23 0,-6 1-19,-6 0 0,-3 2-1,0 1 1,-2 2-193,-2 2 0,-1 5 212,10 7 0,0 1-25,-1 2 0,-1 1 0,0 2 0,0 1 0,-1 2 0,1 1 697,0 0 0,0 3-700,-12 7 1,0 2-32,11 0 1,0 1 245,-9 7 1,1 4-216,12-3 1,3 3-1,-1 2 0,2 1 3,-1 2 0,1 2-6,2 2 1,0 1-15,3 1 1,1 2-7,0 17 1,4 1 25,6-13 0,3 0-25,4 13 0,8-3 25,13-14 0,7-6 0,12 2 0,8-5-456,-4-10 1,3-1 0,2-3 389,6-1 1,3-3 0,-1-1-70,2-1 1,0-2 0,-1-2-165,-5-1 0,-1-2 0,-2-2-986,9-2 0,-4-4 1306,-10-3 0,-6-1 0,0-4 0,-12 1 0</inkml:trace>
  <inkml:trace contextRef="#ctx0" brushRef="#br0" timeOffset="5500">13592 10262 21871,'44'-43'249,"1"0"1,-1 0 0,-5 8 0,3-2 0,4-2 0,1-1 0,2 1 0,1 1-59,-2 2 0,2 1 1,1 1-1,1-1 1,2 0-1,1 0 0,2-1-682,-7 6 1,1-1 0,2 0-1,1 0 1,1-1 0,1 1 0,-1 0-1,0 0 1,-1 2 0,-1 1 494,6-4 0,0 1 0,-1 1 1,-1 0-1,0 2 0,1 0 0,-1 1 1,0 1-145,4 0 1,2 0 0,0 1-1,-1 2 1,-2 0 0,-1 2-1,-4 1 173,2 0 1,-4 2 0,-2 1 0,0 0-1,0 0 156,3-1 0,1 0 0,-1-1 0,-2 2 0,-2 0-124,14-3 1,-4 1-1,-3 0-65,-4 1 0,-2 0 0,-7 3 3,-8 4 0,-9 1 137,-4 2 22,-12 4 1945,-5 1-2107,-7 2 3015,-6 1-3626,-2-1 389,-4 1 222,12-5 0,-3 4 0,10-3 0</inkml:trace>
  <inkml:trace contextRef="#ctx0" brushRef="#br0" timeOffset="6169">16280 8505 21154,'59'-2'222,"0"0"0,-2 1 1,-1 0-156,-11 0 0,-2 0 81,-1 0 1,-1 1 30,-6 0 0,-3-1 768,19 1-723,-19 0 271,-17 5-24,-14 8-66,-18 14-209,-7 4 0,-4 2-62,6-6 0,-1 0 20,-9 9 0,1-1-75,-2 5-29,10-9-50,9-11-45,8-6-39,3-7-2033,13-3 2117,12-2 0,-7-1 0,5-1 0</inkml:trace>
  <inkml:trace contextRef="#ctx0" brushRef="#br0" timeOffset="6653">17883 8440 16432,'-5'4'3394,"1"-1"-2045,4-3-486,64 23-2104,-27-12 1,5 1 1626,10 4 0,8 3 1,2-1-635,-14-4 0,0 0 0,1 1 0,2 0 384,6 3 0,3 1 0,0 1 0,0 1-300,-10-3 1,0 0-1,0 1 1,1 1 0,-2-1 170,0 1 1,0 1 0,-1 0 0,0 0 0,0 1 4,10 6 1,0 0 0,-1 1-1,-1-1-324,-3 0 0,0 0 0,-2 0 0,0 0 328,-2-1 1,-1 0 0,0 0 0,-2-1 75,9 6 1,-1-1 0,0 0-91,-1 0 0,0 1 0,-4-3 0,-3-1 1,-4-1-3,3 1 0,-7-3 1244,-8-3-1244,-4-2 2322,-7-8-1841,-8-3 2820,-5-7-2887,-5-1 502,-1-7-1084,0-5-1647,-10-22-2224,-16-4 4039,-6 4 0,-1 1 0,-3 1 0,-12-4 0</inkml:trace>
  <inkml:trace contextRef="#ctx0" brushRef="#br0" timeOffset="7236">18487 8159 23209,'-53'-2'60,"0"-1"0,2 1 0,4 0-60,-8 0 5,-4 0 68,4 1 140,5 1 56,9 0-45,9 0 93,10 1-199,7 4 0,5 2-79,3 3 87,2 3 8,2 1 128,1 2-66,2 5 45,1 3 56,8 7-28,9 7-34,10 6-331,9 7 163,-16-23 1,-1 1 16,2 0 0,0 1-54,-1 0 1,-1 0 14,-1-1 0,-1-2 22,13 22 118,-6-7 0,-8-10 0,-5-7-57,-6-6-21,-3-7 5,-2-4-112,0-5-202,-1-2-2133,1-1-3535,2-2 5870,-2-3 0,1 2 0,-2-1 0</inkml:trace>
  <inkml:trace contextRef="#ctx0" brushRef="#br0" timeOffset="8538">22416 11212 21388,'-32'1'1535,"17"0"-706,42-1-157,22 1 0,12-2-429,-5 1 0,6-1 0,-1 0-1251,-2 1 1,0-1-1,0 1 1041,5-1 1,0 0 0,-8 1-15,-13-1 1,-5 1 712,20-2-721,-21 2-162,-8-2-1670,-28 2-1333,-29-1 3154,-13 1 0,-2 1 0,-6-1 0,-13 1 0</inkml:trace>
  <inkml:trace contextRef="#ctx0" brushRef="#br0" timeOffset="8902">22020 11458 21321,'40'1'3439,"5"-2"-2716,3-7-169,3 2 1,5 2-1719,-3 0 0,2 2 1253,1 0 1,4 0 0,-1 1-799,-2 0 0,-1 1 1,0 0 736,5 0 0,0 0 0,-1 0-15,-3 0 0,0 0 0,-2 0 143,-8 0 0,0 0 1,-4 0-154,9 0 0,-2 0-107,-2 0 0,-4 1 149,14-1-40,4 1 1,-34-1 1003,-12 0-1009,-8 0 2637,-7 0-3006,-1 0 500,-3-1-1072,-5-3-5937,-27-7 6878,5 2 0,-3 0 0,17 6 0</inkml:trace>
  <inkml:trace contextRef="#ctx0" brushRef="#br0" timeOffset="17233">22697 10375 21383,'2'-35'248,"1"-1"1,2 0-1,6 1-105,8 5 0,5 1-606,3-5 0,4-3 840,6-5 0,5-3 0,5-3-761,-7 11 1,3-1 0,2-2-1,1 0 1,0 1 578,1-1 0,1 0 0,0 0 0,2 0 0,1 0-290,0 3 0,1-1 0,2 0 0,0 0 1,0 3-1,0 2 164,2 0 1,-1 2-1,1 2 1,-1 1-1,2 1-329,0 0 1,1 1 0,0 1 0,1 0 0,0 2 284,1 1 1,1 1 0,0 1 0,0 1 0,0 1-170,-1 1 1,0 2 0,0 0-1,0 1 1,0 1 163,-2 0 0,0 2 0,-1 0 0,2 1 1,2 1 75,-2 0 0,3 2 0,1 0 0,0 1 0,-1 0 1,-3 0-95,0 0 0,-1 0 0,-1 1 1,-1 0-1,-1 0 6,12 0 0,1 0 1,-4 0-1,-6 1-4,-8 0 0,-5 1 0,-9 0 80,4-2 1322,-16 2-1221,-7 0 2061,-8-1-2246,-7-4 2684,-8 1-2684,-2-2 1761,-6 0-2110,2 1-468,-2 1-292,-1 2-840,-1 2 1949,-30 9 0,29-4 0,-20 7 0</inkml:trace>
  <inkml:trace contextRef="#ctx0" brushRef="#br0" timeOffset="17685">25688 8611 22879,'48'7'204,"0"0"1,0 0 0,-2-1 0,-1 1 0,-3-1-141,-2-1 1,-3 0-441,1 1 1,0-1 406,-2-2 0,-2 1 320,27 2-205,-12-3 184,-15-1 112,-11-2-10,-11 0 46,-7 0-30,-4 0-392,-15 0-22,-2 0 420,-15 0-421,-14 4 40,0 14 17,0 2 44,12 16-16,16 0-85,8 6-27,4 3 27,4-2-33,1-4-504,3-5-1075,2 1 1579,3 5 0,-3-17 0,-1 0 0</inkml:trace>
  <inkml:trace contextRef="#ctx0" brushRef="#br0" timeOffset="19534">26484 10925 15872,'5'4'3618,"-1"-1"-2465,48-2-553,-14 2-463,4 0 0,2 0-31,17 6-176,-18-2 0,-1 0-949,16 3-1877,-2 4 2896,-44 1 0,-11-7 0,-6 2 0</inkml:trace>
  <inkml:trace contextRef="#ctx0" brushRef="#br0" timeOffset="19751">26437 11182 22895,'45'0'290,"-1"0"0,0 0 0,19 0 0,-4 0-206,-22 0 0,-3 0-34,0 0 0,-1 0-50,22 0-1209,-4 0-545,-25 0-1315,-4 2-4403,-30 3 7472,-7 1 0,3-1 0,0-2 0</inkml:trace>
  <inkml:trace contextRef="#ctx0" brushRef="#br0" timeOffset="20385">29589 11115 16773,'-4'-2'4268,"1"1"-2979,3 1-539,64 0-251,-13 0-1241,4 0 1,2 0 842,-14 0 0,0 0-20,16 1 0,-1 1-385,-16-1 0,-2 0-200,8 1 0,-6 1-2196,-9 3 2700,-18 5 0,-12-5 0,-5 1 0</inkml:trace>
  <inkml:trace contextRef="#ctx0" brushRef="#br0" timeOffset="20601">29522 11277 23551,'64'0'461,"0"0"0,-1 0 0,-3 0-310,-14 0 0,-1 0-652,1 0 1,0-1 534,-2 1 0,-1 0-34,-4-1 0,-2 1-136,26-1-831,-20 0 967,-17 0 0,-15 1 0,-9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7:05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27079 5802 18730,'62'8'490,"-1"1"1,0-1 0,-2-1-491,-12-2 0,-1-2-1187,0 2 1,0 0-469,-2-1 0,-1 1-2513,-7 0 1,-2 0 4298,21 5 0,-27-4 0,-14-3 0</inkml:trace>
  <inkml:trace contextRef="#ctx0" brushRef="#br0" timeOffset="389">27420 5862 20068,'-20'43'529,"-1"-1"0,0 1 1,-7 19-1,8-3-350,15-18 1,4-1-52,0 1 1,0 1-37,1 12 1,0-1-62,0-17 0,0-2-31,1 7 0,0-5 37,4-10-871,3-13-914,4-22-1193,0-17 1202,2-19 1461,-8 5 1,-5-5 1476,-7 4 0,-4 0-493,1-1 0,-3 4 68,-6 8 1,-3 5 518,-11 3-278,7 9-209,6 7 90,17 4 96,51 17-785,9-3-644,-8 1 0,4 0 496,-7-4 0,0-2-9,1 1 0,0-2-8,-2-1 0,-2 0-50,-5-2 0,-2-1-4,20 2-1707,-19-3 1719,-35-2 0,2 0 0,-21-1 0</inkml:trace>
  <inkml:trace contextRef="#ctx0" brushRef="#br0" timeOffset="651">28069 5978 21758,'51'0'274,"1"0"1,-4 0 0,0 0-144,0 0 1,-3 0-132,19 0-283,-27-1 0,-5 0-1302,-7-2-1367,-15 0-2307,-19-2 5259,-8 3 0,2-1 0,2 2 0</inkml:trace>
  <inkml:trace contextRef="#ctx0" brushRef="#br0" timeOffset="1018">28243 5978 19048,'-13'59'1170,"0"0"1,2-2 0,3-3-818,6-16 0,2-1-6,0 0 0,0 1-70,0-1 0,0-2 43,1 29-113,1-9-95,3-13 242,0-11-326,1-10 75,0-10-254,-3-6-1724,4-17 542,-2-9-152,2-16 287,-4-7 913,-2-1 285,-1 3 1349,-13-2 886,-2 15-1255,-4 6-324,7 14-449,10 8 162,16 1 102,13 0-174,23 0-106,14 0-57,-26 1 0,0-1-35,2 1 1,2-1 3,13 2 1,-1-1-157,-18-1 0,-1 1-325,7 0 0,-6-1-1487,-15 0 1865,-13 1 0,-9-1 0,-2 1 0</inkml:trace>
  <inkml:trace contextRef="#ctx0" brushRef="#br0" timeOffset="1621">28961 6659 21814,'0'11'1569,"0"-3"-1082,0-8-319,0 0-101,41-74-2176,-17 25 2131,5-6 1,0-2-20,-14 21 0,-2 2 137,0 0 1,-1 0 88,-2 1 1,0 0 262,5-24 8,-4 12-58,-5 12-72,-2 11-107,-1 9-263,-2 7 33,2 5 1635,2 13-1567,4 7 305,5 18-310,3 11-40,4 10 19,-3-11 1,2 1 8,-4-12 0,1 0-475,5 10 0,2-2 559,10 8 90,0-10-113,8-1-10,-12-19-73,3-2-62,-17-16 0,7-7 0,-5-9 869,10-10-869,-2-11 0,2-9 0,2-10-41,-14 22 1,0-1 40,0-2 0,-1-1 0,3-15 0,-1-2 0,-6 7 0,-2 1 0,1 1 0,-3 4 0,-4-8 0,-3 31 0,0 8 0,0 4 0,-1 2-1071,-4 1-777,-20 6 1848,-35 8 0,25-5 0,-15 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7:31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6515 6045 23635,'33'8'560,"0"0"0,9-1 0,3-2-417,13-5 0,5-4-1249,-14 1 1,1 0-1,1-1 1139,2-1 1,0-1 0,-1 0-14,-3-1 1,-1 1-1,-2-1-2,7-2 1,-3 0-16,-14 2 0,-3 1 771,11-5-774,-14 2-45,-5 1-140,-10 2 1434,-7 1-2644,-6 3-384,-12 1-1912,-16 0 3691,-36 9 0,27-6 0,-10 6 0</inkml:trace>
  <inkml:trace contextRef="#ctx0" brushRef="#br0" timeOffset="330">6446 6296 22156,'62'-8'1049,"0"1"0,-1 1 0,-3 0-814,-15 0 1,-1 0-910,8 0 1,1 0 777,1-1 0,0 0-391,5-2 1,0 0 319,-1 1 1,-1-1-9,-5 0 1,-1-1 2,1 1 0,-3-1-6,-8 0 1,-1 1-7,-4 0 1,-2 0-11,16-7 610,-16 6-565,-14 1-51,-10 3-84,-5 3 569,-3 0-1141,0 2 29,0-1-3266,0-5 3893,-5-5 0,4 4 0,-4-2 0</inkml:trace>
  <inkml:trace contextRef="#ctx0" brushRef="#br0" timeOffset="21242">11167 7626 8181,'-5'1'5618,"1"0"-1345,4-1-3012,-4 7-152,3-5 16,-4 5-93,5-5 15,-2-1-202,2 1-262,-1 1 397,21-2-492,11 0-312,3-1 0,5 0-1156,11-1 1,4 1 1113,-7-1 0,4 0 1,1 1 51,8-1 1,2 0 0,2 0-138,-14 0 0,0 1 0,2-1 0,0 1-323,8-1 0,1 1 1,0 0-1,-5 0 289,-2 0 0,-4 0 0,-1 0-14,4 0 1,-1 0 0,-7 0 4,15 0-2,-10 1 1,-6-1 30,-11 1-35,-10-1 1867,-12 0-1867,-7 0 1634,-3 0-1634,-8 0-255,-1-1-703,-10-1-526,-1-2-1792,-10 0 3276,-17 2 0,20 1 0,-6 1 0</inkml:trace>
  <inkml:trace contextRef="#ctx0" brushRef="#br0" timeOffset="21597">11310 7814 17826,'-5'5'3713,"1"-1"-2491,54-12-343,13-1-1466,-23 4 0,5-1 1,1 1 742,1 1 1,0 1 0,1 0-84,1 0 0,1 2 0,0-1-49,-3 1 0,0 0 0,-2 1 1,9 1 1,-3 0-21,-10 2 1,-2 0 660,20 5-615,-9 3 100,-3-1 685,-11-3-399,-12-2 27,-13-3-223,-7-2 1036,-6 0-1983,-8-5-1886,-9-6-6347,-6-3 8939,-4-6 0,13 11 0,5 1 0</inkml:trace>
  <inkml:trace contextRef="#ctx0" brushRef="#br0" timeOffset="22290">14359 7584 19815,'-40'-4'1582,"0"1"0,-22-4-1111,59 7 100,10 0 107,11 0-180,18 1-61,28 3-875,-20-1 0,4 0 592,15 1 0,4 1-671,-17-1 1,1 0-1,1 0 567,1 0 1,0-1-1,-1 1-46,-5 0 0,-1 0 0,-2 0 43,8 1 1,-5-1-94,17 4 40,-22-2 1,-12-1-63,-4-2-172,-9-1-608,-12-1-2782,-31-5 3630,-7 1 0,-2-2 0,-8 1 0,-13-4 0</inkml:trace>
  <inkml:trace contextRef="#ctx0" brushRef="#br0" timeOffset="22594">14167 7735 24424,'63'1'261,"-1"0"1,0 1-1,-3 0-228,-12 1 1,-2 0-1401,1 0 1,1 0 1382,-1-1 1,-1 1-17,-3 0 0,-1-1 281,-3 0 1,-1-1-236,25 2-46,-11-2 654,-13-1-391,-10 0 40,-9 0 5,-7 0 1310,-5 0-1529,-1 0-207,-4-1-271,0 0 1,-2 0-1</inkml:trace>
  <inkml:trace contextRef="#ctx0" brushRef="#br0" timeOffset="23450">17143 7682 8450,'-6'6'8889,"1"-1"-7326,5-5 1590,0 0-2581,-7 11 346,25-9-201,18 9-418,6-12 1,7-4-814,-4 3 0,3 0 0,2 0 661,10-1 1,3-1 0,1 1-701,-10 2 0,1-1 0,1 1 0,0-1 616,1 1 0,-1 0 0,2 1 0,2-1 35,-3 2 1,4 0-1,0 0 1,-1 0 0,-4 1-425,-3-2 1,-4 1-1,0 0 1,1 0 350,7 0 0,1 1 0,-1-1 0,-8 1-76,1-1 0,-7 0 73,-8-1 1,-4 0 920,13 0-937,-11 0 2310,-7 0-2311,-11 0 2901,-7 0-2906,-15 0 302,-10-4-565,-12 0-376,-11-3-436,-3 1-1468,-6 3 2543,-7 1 0,26 2 0,-1 0 0</inkml:trace>
  <inkml:trace contextRef="#ctx0" brushRef="#br0" timeOffset="23911">17221 7879 19456,'60'1'892,"0"0"0,-16-1 0,1 0 0,0-1-640,0 0 0,1 0 0,1-1-1440,11 1 0,1-1 0,3 1 1262,-11-1 0,2 2 0,0-1 1,1 0-31,0 1 1,2-1 0,-1 1 0,-1 0-8,-1 1 1,0-1 0,-1 1 0,0 0-10,13 1 0,-1 1 0,-1 0-26,-8 0 0,0 1 0,-3-1-2,-5 1 0,-2 1 0,-2-1 220,11 0 0,-5 0-10,-9-1 0,-3 0 937,22 0-895,-11-2 6,-6 1 190,-13-2 73,-10 0 1882,-12 0-2045,-5 0-212,-2 0-1602,0-7-2689,0 0 4145,-3-7 0,2 6 0,-2 2 0</inkml:trace>
  <inkml:trace contextRef="#ctx0" brushRef="#br0" timeOffset="30969">5922 7536 20873,'23'27'379,"0"1"0,-1-2 0,2-4-199,22-2-91,5-5 57,8-6-73,3-4-28,2-5 5,-3-7-450,-5-3 433,-8-3-27,-10 1 172,-11 3-71,-10 3 100,-7 3-106,-4 1-51,-3 2-5,2 0 283,2 0-261,4 0 101,4 0 79,2 2-57,4 4-27,1 3-63,1 4-27,2 0-6,2-1-16,2-3-34,4-4 22,4-2 6,4-3-40,3-3 1,-2-3 39,-4-4-40,-6 0 29,-10 2 190,-8 2 173,-6 4-43,-4 1-130,-3 1-112,2 0-45,3 0-33,4 0-34,7 0 5,5 0 29,6 1-34,1 4 0,0 3 5,-2 3-5,-6-1 6,-4-1 0,-6-4 50,-5-2-12,-3-2 91,-3-1-135,4-4-2224,0-12 2224,1-4 0,-1 3 0,-3 4 0</inkml:trace>
  <inkml:trace contextRef="#ctx0" brushRef="#br0" timeOffset="31966">5806 7941 22151,'21'22'1915,"7"-2"-1456,15-9-101,7-3-94,4-2-739,-2-4 520,-6-1 148,-8-1-585,-13 0-1195,-12 4 1587,-19 6 0,3-3 0,-8 2 0</inkml:trace>
  <inkml:trace contextRef="#ctx0" brushRef="#br0" timeOffset="32277">5604 8271 23931,'48'-18'526,"1"0"1,-2 2 0,-5 4-135,8 6-89,3 1-18,3 4-649,2 0 499,2 1-68,-1 0-6,-2-1-27,-7 0-34,-8-2 0,-14 2-11,-10 0-740,-11 1-1298,-6-1-3373,-9 1 5422,-3-3 0,1 2 0,2-1 0</inkml:trace>
  <inkml:trace contextRef="#ctx0" brushRef="#br0" timeOffset="34110">7652 7962 19400,'-42'17'1792,"7"6"-941,25 13-150,4 14-2452,2-19 1,4 8 1995,8 10 0,6 13 1,4 7-1,0-2 0,-2-9-391,0-3 0,0-6 1,2 7 153,-3-8 0,3 8 1,0 3-1,2-1 1,0-6-1,-1-10 9,16 10 0,2-10-17,4-2 0,5-3-321,-9-12 1,2-2 0,2-1 320,7 2 0,3-1 0,2-3 33,3-2 1,2-2 0,0-2 263,-2-3 0,0-2 0,-1-1-146,-7-3 0,0-2 0,-3-1-59,8-1 1,-2-3 19,-8-1 0,-3-1 67,10-4 2196,-3-5-2157,-26 3 1733,-5 1-1749,-9 0 1727,-4-1-1862,-2 2-55,-1-4-12,0 3-135,0-1-150,0 0-169,-1 0-84,-3 0-145,-1-1-577,-4 0-824,-1-1-1910,-2-6 3994,-4-5 0,8 9 0,-2-2 0</inkml:trace>
  <inkml:trace contextRef="#ctx0" brushRef="#br0" timeOffset="34643">8722 8996 21819,'-4'3'1608,"7"3"-1171,20 6-78,8 2-7,5 1-167,7-1-28,5-4-62,5-3-28,1-3 23,2-3 154,-18-1 0,0-1 19,24-5-45,-6 2 1,-26-3 16,-24 4-28,-4 2 62,-2 0-191,-3 0-78,-2-1 0,-3 0-5,-2 1 5,1-1-6,-2 1 6,2 0 6,-2 1 5,-4 0-11,4 1-6,-6 4-27,-2 19 27,-1 7 6,-5 25-109,14-27 0,2 4 86,0 26 1,3 3-657,0-11 0,3 1 600,4-6 1,2 2 0,2-2-76,4 5 0,4-2 30,6-2 1,2-2 53,3-3 0,2-1-203,0-5 0,0-2 113,0-4 1,-1-2-508,18 15-2156,-17-14 2823,-14-11 0,-10-11 0,-5-4 0</inkml:trace>
  <inkml:trace contextRef="#ctx0" brushRef="#br0" timeOffset="37842">25559 7603 15631,'-11'1'2761,"2"0"-1842,9-1 738,0 0-929,55 0 130,3 0-1775,-17 0 1,6 0-1,3 0 1167,5 0 0,3-1 1,3 0 8,-5 1 0,3 0-1,1 0 1,2 0-156,-5-1 0,0 0 1,2 1-1,2-1 0,3 2-68,-11-1 1,4 2 0,1 0 0,2-1 0,1 2-1,-2-1 1,-1-1 0,-3 1-309,5 0 1,-2-1 0,-2 0 0,1 0 0,0 1 0,2-1 272,0 2 1,3-1 0,2 1 0,-1 0 0,-1 0 0,-3-1-1,-5 0-366,11 0 0,-6 0 0,-3 0 0,0-1 386,10 1 1,-3-1-1,-3 0-117,-10-1 0,-2 0 0,-3 1 114,6-1 0,-5 0 1057,17 0-1041,-23 0 2073,-14 0-2223,-9 0 2692,-16-5-2810,-19-2-186,-22-6-794,-21-1-88,24 7 1,-2-1-463,-12 1 1,-2 0-2863,1 2 1,-1 0 4626,-7-1 0,3 2 0,-4 0 0,16 1 0</inkml:trace>
  <inkml:trace contextRef="#ctx0" brushRef="#br0" timeOffset="38218">25490 7835 18946,'58'-8'379,"0"0"1,0 0 0,-9 2 0,1 1 0,1 0 0,0 0-163,0 2 0,1 0 0,0 0 1,1 1-1391,9 0 1,2 0-1,1 1 1,0 0 1286,-10 0 0,1 0 0,0 0 1,0 1-1,1 0-44,0 0 1,1 0-1,0 1 1,0 0 0,0 0-102,0 0 0,0 0 1,0 0-1,2 0 1,2 0 78,-8 0 1,3 0 0,2-1 0,0 1 0,-1 0 0,-1 0 0,-4 0-147,6 0 1,-2 0-1,-3 0 1,1 0 0,2 0 163,8-1 0,4 1 0,-1-1 0,-3 1 0,-8-1 12,-1-1 1,-7 1-1,-3-1-39,7 0 0,-5-1 28,17-3 1644,-26 1-1711,-16 0 1441,-11 0-1492,-10 0 2733,-22 1-4670,-21-1 1988,0 3 0,-1 0 0,-5 0 0,-9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3:03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2768 16474 12853,'3'3'4043,"-1"-1"-2391,-2-2-380,46 15 240,-5-11-1131,-7 3 0,0-3 174,15-14-113,-17-9-117,-1-5-112,-4-5 5,1-13-173,-9-2 45,-4 0-23,-10 6-17,-5 12-50,-5 2 0,-5-1 0,-7 2 0,-7 2-22,-20-7 22,5 10 17,-17-4-6,11 10-11,-1 4-34,-3 1 34,-3 5 6,-2 0-1,10 4 1,-3 4 92,-7 5 0,-1 3-452,-1-1 1,0 2 451,-2 5 0,4 1-28,14-5 0,3 0-3,-1 1 0,1 1-17,2-2 1,1 2-104,2-1 0,1 1 103,-22 15-25,25-11 1,2 0-21,-6 8 7,2 6-7,20-15 46,7-1 10,1-2 933,2 2-882,3-1 559,20 9-116,32-5-418,-23-11 0,3-2-513,13-2 0,3-4 435,-1-1 0,2-1-720,11-1 0,2-1 677,-19 0 1,0 0 0,0-1-6,-2-1 0,0 0 1,-1-1 4,12 1 1,-2-2-245,-2-4 0,-3-1 278,16-2-98,-31 3 1,-2 0 98,6-3 832,-9 2-681,-9 2 1371,-10 3-1495,-5 1 552,-3 2-1117,-1 0-131,0 0-642,0-4-2689,-3 0 3949,-16-6 0,11 6 0,-11-2 0</inkml:trace>
  <inkml:trace contextRef="#ctx0" brushRef="#br0" timeOffset="446">2026 16891 17759,'-4'4'2705,"1"-1"-190,3-3-1831,56-16-197,-10 0-289,6-1 1,5-1-2157,-7 0 1,1 1 2057,5-3 1,1 0-17,4 0 0,-1 0 103,-5 2 0,-3 0-145,-6 4 1,-3 0-4,-4 1 0,-2 1-5,-5 2 0,-1 0-28,21-7 50,-10 4 11,-18 3-62,-10 5 3058,-10 1-3186,-2 0-429,-2 0-2893,-12 0 3470,-20 0 0,13 3 0,-9 1 0</inkml:trace>
  <inkml:trace contextRef="#ctx0" brushRef="#br0" timeOffset="829">2048 17098 18184,'-1'6'3775,"0"-1"-1612,1-5-1402,61-24-486,-29 9 0,4 0-1017,8-4 1,7-2 0,-1 0 814,0 0 0,0 0 0,0 0-31,2-1 1,2 1 0,-2-1-10,-2 2 1,-1 0 0,-2 1-9,10-4 1,-3 2 74,-10 3 1,-3 2-98,-8 3 0,-1 1 58,27-13 516,0 1-334,-8 2-19,-9 2 95,-14 6 12,-12 6 1711,-7 2-1952,-6 4-42,-2 1-1308,-1-1 1294,0-1 0,0 2 0,0-1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8:26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7206 9791 23620,'62'-10'245,"0"0"1,1 0-1,0 0 1,0 0-1,-2 1-176,-8 1 0,0 1 0,-2 1-290,-3 0 0,0 0 1,-1 2 272,0 0 0,-1 2 0,-3 1-49,4-1 0,-2 0 0,2 2 0,-3 0-3,14 0-241,-10 2 250,-15-1-1056,-16 0-44,-11 0 1091,-35 0 0,-11-2 0,23 1 0,-17 0 0,0 0 0</inkml:trace>
  <inkml:trace contextRef="#ctx0" brushRef="#br0" timeOffset="364">7150 10030 20979,'20'-12'2913,"12"-3"-2535,-1 5 0,3-1-706,3 0 0,2 0 535,6 1 1,2-1-71,7 1 1,3 1-79,-13 2 1,1 0 0,2 1-787,2 0 1,2 0-1,-1 1 749,0-1 1,0 1-1,-1-1-11,-3 2 1,-2 0-1,-2-1 198,8 0 1,-5-1-210,-9 2 0,-4 0 6,13-4 61,-10 1 107,-3 1 615,-11 0-453,-6 4 2055,-10-1-2273,-4 2 484,-1-1-602,0 1-146,0-2-425,0-2-241,-2-1-762,-1-1-2162,-3-2 3736,-2-5 0,3 6 0,0-2 0</inkml:trace>
  <inkml:trace contextRef="#ctx0" brushRef="#br0" timeOffset="6918">18052 9675 19927,'44'14'388,"0"-1"1,0 1 0,-1-1-1,0 0 1,-3-1-336,4 2 0,-2 0-260,2-1 0,2 0-1,14 2 1,1-2-857,-10-5 0,-1-1-235,-1 0 1,-8-1-909,-17-5 2224,-80-1 0,19 0 1,-20 0-1</inkml:trace>
  <inkml:trace contextRef="#ctx0" brushRef="#br0" timeOffset="7152">18130 9949 22632,'57'-15'547,"0"-1"0,0 2 0,-2 2-421,-7 4 0,0 2-899,2 0 0,-1 1 798,1 1 0,0-1-25,-1 2 0,0 0 0,-4 0 0,-1-1 0,-2 0 0,-2 1 0,-5-2 0,-2 0 412,20-3-412,-17 0 305,-14 3-405,-12 0-964,-6 0 1064,-8-6 0,3 6 0,-3-3 0</inkml:trace>
  <inkml:trace contextRef="#ctx0" brushRef="#br0" timeOffset="7901">28713 9807 17972,'-9'2'4279,"3"-1"-2957,6-1-516,64-16-414,-2 6-962,-4 0 0,5-1 617,-10 5 1,-1 1-23,0 0 1,-1 0-24,-2 1 1,-2 0-3,-1 1 0,0-1-658,1 0 0,-1 1-736,15-3-286,-2 0-1501,-43 1 3181,-16 1 0,-2 2 0,-6 1 0</inkml:trace>
  <inkml:trace contextRef="#ctx0" brushRef="#br0" timeOffset="8282">28515 9956 22643,'59'-19'285,"0"1"1,-18 7 0,2 0 0,-1 1-233,21 1 0,2 1-991,-18 3 1,2 0-1,1 0 942,1 0 0,1 0 0,-2 1 9,-2 0 0,-1-1 0,-1 1-11,14-1 1,-4 0-3,-11 0 0,-4-1 432,-8 2 1,-1-2-24,5-1 0,-1-2 520,25-8-273,-4-2-488,-26 4-84,-23 4 1495,-7 5-1613,-1 1-184,0 0-253,0 0-420,0 2-274,0-1-123,0 2-202,-3-1-341,-3 0-1071,-9 1 2902,-11 1 0,12 1 0,-4 0 0</inkml:trace>
  <inkml:trace contextRef="#ctx0" brushRef="#br0" timeOffset="13186">7289 17923 16516,'7'0'2164,"23"-9"1,10-8-1751,4-11 1,4-9-1444,-5 2 1,6-6-1,0-2 1,-3 0 1120,-8 5 0,-1 0 1,-2-1-1,0-1 27,3-7 0,1-3 0,-3 1 0,-6 3 51,-5 4 0,-4 3 0,-3 1 451,2-10 1,-5 2-415,-6 5 1,-4 0-57,-3 2 0,-1 1-45,-2-4 1,-2-3 36,-7-14 0,-4-1-124,-1 4 1,-3 1-20,0 2 0,-1 4 0,2 11 0,2 5 803,0-2-977,1 8 73,7 12 34,2 4 2612,3 10-2567,2 1-3138,-2 0 2550,2 2 330,-1 0 185,1 0 95,0 0 50,0-2 1989,0 2-1345,0 0-307,0 0 268,0 1-33,-3 2-202,-1 2-129,-6 6-78,-2 6-62,-6 11-61,-2 10-84,-4 12-364,2 8 361,10-27 0,1-1-3,0 1 0,0-1 0,-8 26-39,3-11-17,4-11-348,4-13-3562,4-11 3966,11-39 0,2-12 0,-5 21 0,5-17 0,0-1 0</inkml:trace>
  <inkml:trace contextRef="#ctx0" brushRef="#br0" timeOffset="13547">7783 16469 19092,'0'-9'5590,"0"2"-4621,0 7 398,0 0-1115,-11-4-84,10 3 11,-1-3 73,23 8-84,15 4-79,11 5-21,8 5-24,2-1-10,0 2-17,-22-8 0,0-1-6,10 5-6,3 0 1,-30-9 28,-7-2-29,-6 0 1,-2-3 27,-2 0-576,-1 0-129,0 1-369,0 6-2023,0 12-6767,0 8 8733,0 8 1,0-14 0,0-7 0</inkml:trace>
  <inkml:trace contextRef="#ctx0" brushRef="#br0" timeOffset="18897">20288 9736 23719,'-12'13'1584,"10"15"-1349,11 19 1,6 9-169,1 5 1,2 3-811,-3-13 0,0 1 0,0-3 810,2 8 0,0-5 34,-2-13 0,-1-7 887,-1-6-669,-4-10 460,-5-8-398,-1-4-29,-2-3 215,6-12 702,4-9-1269,15-21 0,-7 13 0,1-3-397,7-5 1,2-3 396,3-3 0,3-3 0,0 3 0,3-3 0,-2 2 0,3-4 0,0 2 0,-7 8 0,0-1 0,-3 5 0,13-15 0,-15 15 0,-13 15 0,-7 10 0,-5 5 0,-2 3-2667,-16 9 2865,-16 15 0,10-9 1,-6 7-1</inkml:trace>
  <inkml:trace contextRef="#ctx0" brushRef="#br0" timeOffset="19882">17087 12067 18649,'-2'-5'3653,"0"1"-1576,2 4-1606,-5 27-214,7-1-61,0 30-75,7-19 0,3 3-49,0 1 1,2 1-229,0 0 1,0-2 256,0-5 0,0-4 228,4 3-60,-1-8 33,-5-7 152,-1-6-236,-6-7-5,-1-2 318,-4-4 85,0 0-458,20-16-158,2-7 0,23-21-620,-22 18 1,0 0 619,3-3 0,1 0 0,0-2 0,1 0-236,0 1 1,0-1 235,0 1 0,-1 0 0,1 2 0,-1 1 0,-3 2 0,0 1 0,18-13 0,-11 9 0,-11 11 0,-8 8 0,-8 4 0,-2 4 0,-2 1 1174,1-2-1271,-1 1-83,2-2-1103,-1 1-2156,0 1 3439,-6-3 0,3 2 0,-3-1 0</inkml:trace>
  <inkml:trace contextRef="#ctx0" brushRef="#br0" timeOffset="32096">2427 3141 17899,'-2'5'2940,"0"-1"-884,2-4-1081,75 1-477,-31-1 1,6 0-1137,-3 1 1,6-1 0,3 0-1,0 0 862,5 0 0,0-1 0,2 0 0,3 0-458,-6 0 1,3 1-1,1-1 1,1 0-1,0 0 286,-7 1 0,0-1 1,1 0-1,1 0 0,-1 0 1,0 0-278,2 0 0,-1 0 1,1 0-1,-1 0 0,1 0 1,0 0 252,-1 0 1,0 0 0,-1 1 0,1-1 0,2 0 0,2 0-150,-5 0 1,3 0-1,1-1 1,1 1 0,0-1-1,0 1 1,-3-1 0,-2 1 144,5 0 0,-4-1 0,-1 1 1,0-1-1,1 1 0,2-1-8,1 0 0,2 0 0,2 0 0,0-1 0,-2 1 1,-3 0-1,-4 0-16,13-1 0,-6 0 0,-3 0 0,0-1 50,-4 1 1,-1-1 0,-1 0 0,-3-1-51,10 1 0,-3-1 0,-3 0 314,-10 1 1,-3 0 0,-2 0-315,4-1 0,-6 0 1583,14-2-1583,-33 1 2366,-9 1-2366,-16-1 2576,-10-1-2684,-14-1-61,-15-1-1130,-15 0 1299,4 7 0,-11 1 0,10 0 0,21-1 0,1 0 0,-15 2 0,1 0 0,0 0 0</inkml:trace>
  <inkml:trace contextRef="#ctx0" brushRef="#br0" timeOffset="32598">2501 3252 16370,'-4'0'1714,"1"0"-398,3 0 79,85-1-2537,-45-1 0,3 1 1514,15-1 0,10 1 0,0 0-630,-19 0 0,0-1 1,1 1-1,2 0 464,9 0 0,3 1 0,0-1 0,2 1-108,-8-1 1,0 1 0,2 0-1,0 0 1,0 0-20,2 0 1,-1 0-1,1 0 1,3 0 0,4 0-124,-11 0 0,4 0 0,3 0 0,1 0 0,0 0 0,0 0 1,-2 0-1,-3 0 58,6 0 1,-2 0 0,-2 0 0,0 0 0,2 0 0,3 0-162,-7 0 0,4 0 0,1 0 1,1 0-1,-1 0 0,0 0 1,-4 0-1,-2 0 154,-1-1 1,-2 1-1,-3-1 1,0 1-1,-1-1 1,0 1-56,7-1 1,0 1-1,-1-1 1,-1 0 0,-1 1 72,5-1 0,0 0 0,-2-1 1,-2 1 218,7 0 1,-2-1 0,-4 1-80,9 0 0,-7-1 28,-16 0 0,-5 0 1534,17-2-1127,-8 0-600,-23 0 2046,-1 2-2046,-22 1 2289,-3 1-3229,4 0 1106,1 1-3320,3 2 3154,-2 1 0,-2-1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19:18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10137 9193 24850,'-28'13'1966,"19"-3"-1356,35-7 1,19-6-400,-2 0 0,6-1 1,0 0-1200,-2 1 0,1 1 0,1-1 988,9-2 0,2-1 0,-3 0 0,2 1 0,-4 1-168,-5 0 0,-1 1 168,-2-1 0,-1 0 186,-2 1 1,0-1-187,-1-1 0,2 0 0,11-4 0,-2 0 0,-18 2 0,-1 1 0,4-3 0,-4 0 0,-9 1 0,-12 2 1362,-9 4-1743,-9 1 492,-11 1-4563,-43 7 4452,18 0 0,0 0 0,-24 3 0,10 3 0</inkml:trace>
  <inkml:trace contextRef="#ctx0" brushRef="#br0" timeOffset="302">10095 9381 24413,'53'-4'626,"1"-1"0,0 1 0,2 0 1,0-1-1,-1-1-492,-6 1 1,-1-1-1,1 1-1136,3-1 0,1 0 0,-1-1 1048,0 1 1,-1 0 0,0 0-19,-3 0 0,-1-1 0,-1 1-12,17-2 1,-1 0-14,-8 0 0,-1 0 13,-9 2 1,-1 1 380,-7-1 1,-1 1-392,22-3 39,-8-1 523,-7 1-573,-13 2 5,-12 1-247,-12 0-1887,-34-5 2134,-12 0 0,3 2 0,4 1 0</inkml:trace>
  <inkml:trace contextRef="#ctx0" brushRef="#br0" timeOffset="1240">24447 9117 24917,'51'-2'288,"1"1"0,-1 0 0,1-1 0,1 1 0,2 0 0,-1-1 0,0 1-150,-2 0 1,0-1 0,0 0 0,0 1-941,1 0 1,1-1 0,-1 1-1,0 1 847,11 0 0,0 0 0,0 2-38,-13-1 0,0 2 0,-1-1 0,-3 0-84,-1-1 1,-2 0-1,-2 0 80,18 3 0,-7 0 874,0-4-877,-31 0 107,-7 0-141,-8-3 1847,-8-4-1880,-10-4 952,-21-10-1826,1 7-297,-17-3-1674,4 13 2912,-20 3 0,28 1 0,-5 1 0</inkml:trace>
  <inkml:trace contextRef="#ctx0" brushRef="#br0" timeOffset="1625">24665 9221 21954,'33'8'2196,"3"-4"0,9-2-1989,-2-1 0,5-2 0,3 1-1349,10-1 1,3 1 0,0-1 1301,-4 0 1,1 1-1,0-1-101,-11 0 0,1 1 0,0-1 0,0 0-318,-1 0 1,0 1 0,0-1 0,-2 1 271,12-1 0,-1-1 0,-2 1-2,-7 0 1,-3 0-1,1 0 190,-2-1 0,0 0 0,-5 1-184,-1 0 0,-3-1 5,4 1 1,-6-1 16,-5 1 1599,-6 0-1638,-8 0 2280,-7 0-2280,-6 0 732,-3-1-732,-5 1 0,-1-2-164,-6 0-441,2-1-537,1 1-617,2 1 1759,0 1 0,3 1 0,1 0 0</inkml:trace>
  <inkml:trace contextRef="#ctx0" brushRef="#br0" timeOffset="2951">11102 6785 21808,'-14'2'1547,"8"12"-1094,29 26-66,2 12-219,-11-23 0,0 2-31,0 0 0,-1 0 182,12 29 0,-11-25 1,1-2-40,3 8-28,1 2 39,-12-29 12,-3-7 27,-2-3 533,-1-3-651,0-1-72,1-2-44,2-6-96,6-8 33,4-11-33,8-11 11,6-8 6,-11 20 0,2-2-206,2-2 0,2 0 194,0-1 1,3-1 20,11-12 0,-1 1-26,-10 13 0,-1 1 0,7-5 0,-3 2 0,-4 4 0,-7 9 0,-9 8 0,-5 5 0,-3 2 0,-1 3 0,0 0 378,2-1-378,-1 1-399,1-3-508,-2 1-4599,0 0 5506,0 1 0,0 1 0,0 1 0</inkml:trace>
  <inkml:trace contextRef="#ctx0" brushRef="#br0" timeOffset="4200">26235 6908 24101,'22'61'80,"1"0"1,-1-3-1,-2-4-75,-8-20 1,0-2 129,2 8 0,1-2 106,4 11 542,0 2-442,-11-36 287,-4-8-158,0-5-46,3-12-312,4-10-11,8-20-62,9-15-241,-10 22 0,2-2 207,2-3 1,3 0 11,2-2 0,1 0-17,2-1 0,1 1 5,0 2 1,1 0-3,10-6 0,-1 3 13,-13 12 1,-1 3 25,5-4 0,-4 4 70,-5 5-5,-11 8-12,-6 6-39,-5 5-672,0 1-9215,0 1 9845,-6 2 1,5-1-1,-5 1 1</inkml:trace>
  <inkml:trace contextRef="#ctx0" brushRef="#br0" timeOffset="14518">7436 16699 16096,'-3'-4'4184,"1"1"-2185,2 3-1763,-4-9-1,3 13 179,4 1 40,9 22-51,10 15-67,5 6-336,3 7 296,2-1 23,-12-20 1,2 0-65,-3-4 0,1-1 47,17 22-38,-9-17 4,-13-19-111,0-4-39,-4-2-40,-1-4 320,-3-2-303,-3-2 90,-1-1 73,-1 0 39,0 0-29,1-7-87,3-5-181,5-11 0,5-8 0,3-8 0,2 6 0,4-4 0,2-2 0,1-2 0,7-4 0,-1 1 0,-8 11 0,-2 3 0,9-5 0,-23 24 0,-6 7 0,-2 2-897,-2 2-1103,0-7-5730,1-3 7730,2-9 0,-1 9 0,1 1 0</inkml:trace>
  <inkml:trace contextRef="#ctx0" brushRef="#br0" timeOffset="15818">13037 16724 23719,'31'50'524,"-1"0"1,-1-3-1,-2-3-361,2 6-45,1-4 39,-3-2 240,7 3 242,-9-11-247,-2-7 5,-11-14-27,-9-12-45,-2-2 96,-1-1-421,4-5 0,4-9 0,8-12 0,11-12 0,9-9-261,-14 21 1,1-1 260,2-1 0,1 1 0,0 0 0,1-1 0,10-7 0,0 1 0,-11 10 0,-1 1 0,7-6 0,-3 3 0,0 0 0,-9 7 0,-8 6 0,-5 6 0,-5 4 0,-1 2-1840,-1 1 1,0 0 0</inkml:trace>
  <inkml:trace contextRef="#ctx0" brushRef="#br0" timeOffset="30534">13374 9958 17904,'11'49'584,"0"-1"0,0 1 0,0-1 0,1 8 1,0 1-1,0 1 0,0 2-1537,-2-7 0,0 1 1,0 1-1,0 2 0,-1 0 1059,0-3 1,-1 2-1,0 0 1,0 0-1,0 2 1,0-1-214,-1 4 0,0 1 0,0 0 1,0 0-1,-1 1 0,0 0 138,-1-6 0,0 1 0,-1-1 1,0 1-1,-1 1 0,1-1 1,-1 0-82,0 1 0,-1 0 0,0 0 0,0 0 0,0 0 0,-1 1 0,0-1 58,0 0 1,-1 1 0,0 0 0,0 0 0,-1 0-1,0 0 1,0-1-143,0 0 0,-1-1 1,-1 1-1,1 0 0,-1-1 1,0 0-1,-1 0 139,0 7 1,0 0 0,-1-1-1,-1 1 1,1-1 0,-1-1 13,0-2 1,-1-1-1,0 0 1,0 0 0,0-1-1,0-1 111,-1 8 0,-1-1 0,0-1 0,0-1 0,1 0-8,-1-5 0,1-1 0,0 0 1,0-2-1,0-1 4,0 6 0,-1-2 0,1-2 0,1-1 19,-2 6 1,1-2-1,0-4 440,0 10 1,2-6-455,2-16 1,0-4 1489,0 19-1532,1-4 1982,1-30-2328,0-15 2656,2-38-3105,0-23-241,1 14 1,0-3-2982,1 1 1,0-1 3927,0-8 0,-1 2 0,3-2 0,-3 11 0</inkml:trace>
  <inkml:trace contextRef="#ctx0" brushRef="#br0" timeOffset="31051">13224 9902 23803,'-6'54'563,"-1"0"1,0 1 0,0-3-458,-1-9 1,-1-2-709,0 4 1,0 0 640,-1-1 1,1 0-24,1-3 1,0-1 0,1-6 0,2-1-17,-3 19 0,5-16-129,1-15-43,2-11-1850,0-19-2683,11-40 4705,0-6 0,0-3 0,-3 23 0,0 1 0,2-12 0,0 1 0</inkml:trace>
  <inkml:trace contextRef="#ctx0" brushRef="#br0" timeOffset="31269">13211 9831 26234,'40'34'82,"1"0"0,0 1 0,1-1-82,-2-3 0,0-1-1248,0 0 0,1 0 1248,-3-2 0,-2-2 0,-3-3 0,-3-1 761,21 12-761,-17-10 0,-12-9 400,-13-7-910,-6-5-2834,-24-3 3344,-28-19 0,17 14 0,-10-14 0</inkml:trace>
  <inkml:trace contextRef="#ctx0" brushRef="#br0" timeOffset="32084">7783 10380 9302,'0'-5'7466,"0"1"-6794,12 29 0,4 21 104,-3-2 0,1 7-1534,-1-3 1,3 6 0,-1 4 0,-1 1 993,-2-6 1,-2 1-1,0 1 1,0 2 0,-1 1-334,0 0 1,0 1-1,-1 2 1,0 1 0,0 1-1,-1 0 234,-1-4 1,0 1 0,0 1-1,-1 0 1,0 1 0,-1 0-1,0 0-139,0 1 0,-1 1 0,0 0 0,0 0 0,-1 0 0,0 0 0,0 1 44,-1-8 0,0 0 0,-1 0 0,0 1 0,0-1 0,0 0 0,-1 0 0,1 0-189,-2 6 0,1-1 1,-1 0-1,0 0 1,-1-1-1,1 1 1,-1-2 146,1-1 1,-1-1 0,0 0 0,0-1 0,-1 1 0,1-2 0,-1 0 1,0 6 1,-1 0 0,1-1 0,-1-1 0,0-1 0,0 0 67,0 5 1,0-1 0,0-1-1,0-1 1,0-1-8,1-6 1,0 0 0,0-1 0,-1-1 0,1 1 163,-1 13 0,1 2 0,-1-3 1,1-5-165,0-5 0,1-3 1,0-1 311,0 1 0,-1 0 0,2-9-257,1 12 1490,0-14-1557,1-8 2449,-1-12-2500,-1-9 1722,-1-19-2226,-2-14-403,-1-21-924,2 2 0,0-6 1831,2-2 0,1-6 0,-1 6 0,1 4 0,-1 2 0,2-11 0,-1-1 0</inkml:trace>
  <inkml:trace contextRef="#ctx0" brushRef="#br0" timeOffset="32603">7661 10269 16835,'4'-6'3663,"-1"2"-1523,-3 4-1485,-7 79-33,1-29-1416,1 8 0,-1 2 959,2-22 1,0-3-57,0 2 0,1-1 77,-1 2 0,0-1-122,-1-1 1,0-1-32,-1 0 1,1-2-1,-8 29 2,1-10-35,1-11-214,3-15-839,3-12-543,3-40-4403,4-17 5986,1 3 1,1 0 0,-1-6 0,3 5 0</inkml:trace>
  <inkml:trace contextRef="#ctx0" brushRef="#br0" timeOffset="32936">7549 10164 22733,'55'-2'728,"3"0"-409,1 2-523,1 3 562,-3 6-10,-5 5-29,-8 7 140,-8 0-179,-6 0 41,-8-2-153,-5-4-3368,-3-3 3267,-5-3 174,-1-2-230,-2-3 45,-1 1-45,1-3-5,-2-1 27,0 0 3365,0-1-3392,-2 0-958,-1 0-919,0 0 1871,1 3 0,0-2 0,0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21:42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8920 7645 15569,'8'-2'3663,"-2"1"-2554,-6 1 509,0 0-1169,21 28-130,-5-1-190,1 0 0,1 2 61,5 22-10,1 4-47,-3 2 254,-2-5 16,-9-19 0,0-1 342,4 15-397,-2-4 27,-5-24-45,-3-14 124,2-6-85,6-13 198,23-40-478,-7 9 1,2-5-71,0 0 1,1-1-329,-8 13 0,0-1 0,-1 4 326,3-4 0,-2 4-15,-2 2 1,0 2 9,14-20-7,-10 14 6,-8 12 79,-7 10-51,-6 8-39,-2 4-949,-2 3-8882,0 4 9596,-2 1 0,2 0 0,-2 0 0</inkml:trace>
  <inkml:trace contextRef="#ctx0" brushRef="#br0" timeOffset="818">19169 7536 23243,'9'53'196,"-1"1"0,2-2 0,0-2-146,-1-14 0,2-2 17,0 0 1,0 0 223,9 27 146,-1-13 22,-2-11 74,-3-16-46,1-10 84,4-13-145,10-20-96,14-18-370,-15 10 1,3-6-1,1 0 101,2-2 1,1-1 0,1-2-49,5-6 0,2-1 0,-2 2-58,-10 12 0,-2 1 1,-2 3-141,4-6 0,-4 6-588,-5 3-403,-12 10-2650,-6 9 3826,-24 5 0,14 4 0,-14 0 0</inkml:trace>
  <inkml:trace contextRef="#ctx0" brushRef="#br0" timeOffset="2034">29224 7598 19535,'-4'-5'4021,"1"1"-2363,3 4-1507,-3 13-72,11 11-40,1 20-5,14 9-321,-1 4 399,0-1 61,-2-5 147,-2-9 10,-3-7 308,-1-7 18,-6-9-113,-1-7-314,-4-8-82,-3-4 146,3 0-293,1-2 0,4-6 0,15-18 0,-2-2 0,12-15 0,-5 5 0,6-5-894,6-5 894,-18 21 0,2 1 0,2-2 0,0 1-148,1 0 1,1 0 147,-2 2 0,2 0 0,6-3 0,0 1 0,-6 4 0,-1 2 0,23-18 0,-22 16 0,-18 15 866,-5 3-866,-2 1 323,-3 3-1713,1 0-3281,0 0 4671,0 2 0,1-1 0</inkml:trace>
  <inkml:trace contextRef="#ctx0" brushRef="#br0" timeOffset="3767">14961 4722 12718,'-42'9'715,"0"0"0,5 0 0,6-2-161,8-2 1116,8-1-791,4-1-213,4-1 164,4 1-376,2-1 537,1 0 958,0 0-1372,8-1 773,31-1-899,19-2 0,12-1-354,-15 1 0,3 0 0,5-1-722,-12 1 0,4 0 1,1-1-1,2 1 1,-1-1 684,2 1 1,1 0-1,0 0 1,0 0-1,2 1-406,-8-1 1,2 0 0,0 1-1,1-1 1,-1 1 0,0 0 361,1 0 1,-1 0 0,0 1 0,0 0 0,0 0 0,0-1-274,10 1 0,-1-1 0,1 1 0,-1 0 0,-1-1 302,-4 1 1,-2 0 0,1 0 0,0-1 0,2 0-155,-3 0 0,2-1 0,1 0 1,0 0-1,-2 0 0,-4-1 135,6 0 1,-3 0 0,-2 0 0,2-1 9,7 0 0,2-1 1,-2-1-1,-9 0 429,0-2 1,-7-1-447,-10 2 1,-3 0 14,18-8 1460,-11 4-1454,-7-1 2049,-10 2-2050,-12 0 2616,-31-2-3332,-8 2-427,-24 1-1624,-15 4 2751,14 11 0,1 2 0,-8-5 0,24 5 0,0-1 0</inkml:trace>
  <inkml:trace contextRef="#ctx0" brushRef="#br0" timeOffset="4235">15694 4851 20593,'51'2'1144,"1"-1"1,8 0 0,3-1-880,-16-1 0,2-1 0,2 1-1323,-4-1 0,1 1 1,3 0-1,0-1 1188,8 1 0,2 0 1,2 0-1,-1 0-73,-8 0 0,-1 0 0,2 0 1,-1 1-1,0-1-27,0 1 0,-2 0 0,2 0 1,0 0-1,2 0-239,1 0 1,3 0 0,1 0-1,0 0 1,-2 0 0,-4 0 250,7 0 0,-4 0 0,-2 0 0,3 0-7,-6 1 1,4-1 0,-1 0 0,-4 0 0,-6-1 423,15 0 1,-8-1-410,-11 0 1,-4-2 16,24-6-89,-27 1 0,-2 0 106,9-3 1934,0-3-1744,-35 8 2812,-17 0-3176,-7 2 445,-10 0-893,1 3 6,3 1-1440,10 0 1972,5 7 0,6-5 0,2 6 0</inkml:trace>
  <inkml:trace contextRef="#ctx0" brushRef="#br0" timeOffset="6452">4224 15774 19697,'11'21'2806,"4"6"-2450,4-1 0,2 1 41,10 15 57,8 10 55,-17-23 349,2 2-337,-4-8-185,1-1-230,-6-10-28,-4-6 29,-1-4 78,1-2 16,1-6 331,8-26-280,-2-3-50,9-24-458,-3 6 295,4-3 62,2-1-95,2 2-1,1 4-2,-13 23 0,0 1 30,10-15-44,-4 7-28,-14 20-56,-10 12-2064,-2 3 1,0 0 0</inkml:trace>
  <inkml:trace contextRef="#ctx0" brushRef="#br0" timeOffset="7551">9928 15660 9850,'-4'0'8054,"1"0"-6171,3 0-1262,16 60-302,2-21-709,-2 5 1,2 2 629,15 8 52,0-3 129,-13-21 0,0-2-29,5 8 212,1 0-201,-18-23 51,-3-5-102,-3-4 531,-1 1-799,-1-3 188,0 1-272,0 0 33,1 0-21,0 1-12,1-1 61,0 1 62,1-2 343,-1-1 155,-1 0 7,4-4-348,0-6-23,8-8-55,5-11-51,4 0 0,6-4-95,12-7 0,3-2-603,1 0 1,2 0 562,-11 13 1,1 0 0,-1 2-14,3 0 0,-1 1-368,-1 3 0,-2 0 367,-3 4 1,-2 1-3,16-10 34,-10 7-17,-12 5 16,-10 7 984,-6 2-967,-6 4 836,-1 2-875,0-2 22,0 1-10,0-2-96,0 1-745,0 0-212,-2-1-1625,-13 2-7176,-2 0 9491,-14 1 1,16 0 0,1 0-1</inkml:trace>
  <inkml:trace contextRef="#ctx0" brushRef="#br0" timeOffset="14206">16120 15450 17339,'0'-6'4234,"0"2"-2951,0 4-913,4 17-17,4-2-129,6 20-12,6-1 24,3 5-40,1 4 39,1 0 11,-1-1 309,6 9 33,-6-10-134,-2-3-264,-12-19 57,-5-12-7,-4-5 1229,-1-1-1469,3-1 0,2-5 0,24-22 0,-3 0 0,4-4 0,-1 1 0,4-2 0,-2 1-444,12-13 0,0 1 444,2-1 0,-3 4 0,-16 14 0,-3 3 0,16-14 0,-13 11 0,-9 9 0,-10 10 0,-3 3 0,-4 4 394,0 0-1828,0-5 1434,0-6 0,0 4 0,0-2 0</inkml:trace>
  <inkml:trace contextRef="#ctx0" brushRef="#br0" timeOffset="19618">19976 15338 22117,'24'39'160,"-1"0"1,5 10 0,-3 0 331,-8-11 1,-3 0-177,2-1 1,-3-1 209,3 18-50,-10-31-61,-3-7-62,-1-8 577,-2-4 190,0-3-486,1-1-634,2-1 0,4-6 0,4-8 0,7-9 0,4-9 0,11-6 0,-2 5 0,5-5 0,9-5 0,3-1-612,-17 15 0,1 0 1,-1 0 611,18-14 0,-3 2 0,-15 16 0,-3 1-28,-3 3 0,-2 0 28,16-13 0,-10 6 0,-14 13 0,-6 4 0,-8 9 1823,-1 2-1823,0-1-12,0 0-1349,0-3-1910,-9-7 3271,-17-12 0,11 10 0,-8-4 0</inkml:trace>
  <inkml:trace contextRef="#ctx0" brushRef="#br0" timeOffset="20468">15023 15512 16034,'-2'-2'3523,"0"0"-313,2 2-2650,2-10 28,4 14-62,4 2-190,5 21-95,2 12-146,1 7 23,1 2-34,-3-2 101,0-6-101,-3-8 39,-3-9 56,-2-9 129,-2-7 476,3-8-448,4-13-100,10-12-85,7-16-50,9-11-395,-16 25 0,1-1 294,1 0 0,0 0 2,1 1 1,1 0-163,7-3 1,-1 0 159,11-9 6,4 0-6,-31 27-45,-9 5 39,-4 6-5813,-4 1 5819,3 4 0,-2-2 0,2 2 0</inkml:trace>
  <inkml:trace contextRef="#ctx0" brushRef="#br0" timeOffset="21485">17207 15563 21987,'-5'-2'953,"1"7"-438,4 8-123,0 7 28,2 5-44,2 3-96,1 5 5,5 15-184,-3-13 101,3 9-11,-3-18-40,-1-5-17,-1-4-16,0-4 117,-1-4-39,0-2-56,-1-1 45,-1-4-23,-1 0 79,0-2-112,1 0 56,3-1 33,5-8-128,7-7-51,3-8 0,3-2-39,17-17-213,-12 11 1,0-1 212,16-12 0,-2 1 17,-2 4-17,-4 4 0,-7 7 51,-5 4-46,-7 7 29,-6 6-1,-4 4 68,-4 3 402,-2 3-469,0 1-118,0 1 89,1-3 23,4-1-28,2-3-201,1 0-264,2 0-196,-1 0-145,1-1-449,0 1-845,-2-2 2100,-1-1 0,-4 5 0,-2 0 0</inkml:trace>
  <inkml:trace contextRef="#ctx0" brushRef="#br0" timeOffset="26833">25992 15150 20358,'-5'-3'2498,"1"0"-1103,4 3-1166,16 59-83,2-12-595,0 2 1,1 3 478,-3-16 1,2-2-28,-1-1 0,0-2-55,12 23 461,-4-13 191,-6-12 38,-7-11 560,-3-7-464,4-7-403,23-27-331,5-7 36,-10 3 1,0-4-37,-5 3 0,0-3 126,7-12 1,0-2-127,-7 6 0,-3 0 0,0 2 0,-2 2 0,-2-6 0,-16 29 0,-2 8 0,-1 3-1586,0 1 1737,2 6 0,-1-4 0,1 4 0</inkml:trace>
  <inkml:trace contextRef="#ctx0" brushRef="#br0" timeOffset="27751">30951 15106 23164,'0'45'341,"0"0"1,0 0 0,0-3-300,1-9 0,1 0 112,2 12 0,3 1 39,2-7 0,1 0-67,0-1 0,1-4 127,13 11 111,-7-27 45,-2-9 78,1-5-17,-1-3-16,4-7 145,18-25-464,-1-5-460,-9 5 1,2-3 349,-1 2 1,0 0-462,5-5 1,2-1 435,3-3 0,2-1 0,2 0 0,0 0 45,0 2 1,0 0-46,7-4 0,0 2 0,-12 9 0,-2 3 0,-3 3 0,-3 3 0,-4 1 0,-20 19 0,-4 2-444,-1 2 610,-7-5 1,5 4 0,-5-5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22:13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9687 4884 10125,'0'4'8390,"0"-1"-4609,0-3-2336,114-3-1055,-57-1 0,6-1 0,2 0-1105,-9 1 0,3 1 0,1 0 0,-1-1 765,2-1 1,2-1 0,-2 0 0,-6 0-18,-4 2 1,-5-1 0,-2 0-21,10-1 0,-4 0-11,-12 1 1,-3 0-3,21-3-22,-11 1-785,2-2-2901,-31 0 4279,-30 1 0,-1 3 1,-19 4-1</inkml:trace>
  <inkml:trace contextRef="#ctx0" brushRef="#br0" timeOffset="351">9798 5092 22767,'51'-18'866,"0"0"0,4 0 0,6 0-702,-12 6 0,5 1 0,1-1 0,-2 1-1462,7-1 0,-3-1 0,4 0 1337,-2 1 0,4-1 0,0 0 1,-7 1-14,-5 1 0,-5 1 0,-2 0 439,11-1 1,-5 0-461,-12 3 1,-3 0 13,2-1 1,-3 1-20,9-2 742,2-2-663,-28 8-23,-11 1-56,-4 1 2164,-2 0-2852,-7-1 753,-32 1 1,22 1 0,-20 1 0</inkml:trace>
  <inkml:trace contextRef="#ctx0" brushRef="#br0" timeOffset="1568">9355 15225 12029,'-9'0'7209,"2"0"-5938,7 0 1166,0 0-1933,11-2 257,16 47-585,-6-10 1,2 2-74,0 7 1,-1 2-207,0 3 0,0-3 389,7 9 39,-3-10-11,-5-12-12,-4-10 6,-5-8 280,-1-7-17,0-5-223,6-15-91,10-14-94,10-24-294,-13 16 1,1-3 130,4-5 0,2-3 0,-2 1 0,2-3 0,0 1 0,-3 3 0,0 2 0,0 0-4,-1 1 0,0 1 0,-3 3-106,3-4 1,-4 8-92,-5 9-85,-9 9-134,-4 6-6,-4 6-178,0 0-4645,-8 10 5475,-9 13 0,6-9 1,-4 7-1</inkml:trace>
  <inkml:trace contextRef="#ctx0" brushRef="#br0" timeOffset="2123">10405 15009 25018,'28'44'227,"1"1"1,0-1-1,-3-2 1,1 0-1,-5-4-59,-2 0 0,-3-2 11,0-2 1,-1 0 273,10 23 1,-5-11 11,-8-14-16,-4-12-449,-5-9 0,-2-7 0,0-3 0,-1-1 0,5-8 0,2-9 0,9-16 0,7-16 0,3 0 0,2-3-873,-6 10 1,2-2 872,-3 5 0,2-2 0,-1 2 0,3-3 0,-1 3-225,0 1 0,-1 3 225,-1 3 0,-2 3 0,15-17-72,-11 15 72,-9 11 0,-7 11 0,-6 5 1636,-2 3-1636,-1 1 538,0-2-538,0 0 93,0-2-93,0 1-1289,0 0-812,-1 1 2101,-1 1 0,0 1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22:2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10157 4710 15967,'-6'0'4654,"1"0"-1271,5 0-2873,17 6-1,29-6-164,-2-2 0,10-1-648,-8 0 0,8-2 0,4 0 1,3 0-1,-1 1 370,-5 0 0,3 0 0,0 1 1,2-1-1,-1 1 0,0-1-385,0 0 1,2 0-1,-1 1 1,1-1-1,-2 0 1,-1 2 358,8-1 1,0 1-1,-2 0 1,-4 0-1,-5 1 24,-1-1 1,-5 1-1,-3-1-95,11 0 0,-4-2 103,-12 2 0,-1-2-28,0-3 0,0 0-124,22-8-106,-9 2 1163,-24 3-1459,-28 7 2850,-16 2-4067,-13 0-1354,-32 1 3052,10 5 0,0 1 0,-7-3 0,23 2 0,-1 1 0</inkml:trace>
  <inkml:trace contextRef="#ctx0" brushRef="#br0" timeOffset="369">10367 4879 23444,'60'-6'448,"0"0"0,1-1 0,-1 1 0,-3 1 0,1 1 0,2-1 1,0 1-1,2-1-367,-6 1 0,1 0 0,1-1 0,0 1 1,0 1-1,-3-1-863,2 1 1,0-1 0,-2 2 0,-1-1 0,-2 1 792,4 1 0,-1 0 0,-4 1 0,-5-1-11,5 1 0,-6-1 560,-6-1 0,-3-1-560,26-1 5,-24-1 1,-2-1 28,12-1 598,3-1-716,-38 3-184,-8 3-287,-12 0 1517,-17 0-962,-28 1 0,19 1 0,-7 0 0</inkml:trace>
  <inkml:trace contextRef="#ctx0" brushRef="#br0" timeOffset="4067">7113 15640 10836,'-4'-7'7253,"1"2"-5992,3 5 1612,0 0-2514,-6-20-51,4 18 761,7 19-820,6 15 1,1 6-186,0 2 1,1 1-156,2 7 1,1-3 432,4 11 6,-1-11-46,-1-12 57,-2-12 61,0-10 352,13-10-284,21-30-376,5-5-443,-19 5 0,0-3 348,-6 4 0,-1-1-14,1 0 0,0 0 199,-1 0 1,-2 0-183,4-3 0,-3 1-9,9-12-655,-7 9-387,-22 22-1635,-7 11 2856,7 1 0,-5 0 0,5 0 1</inkml:trace>
  <inkml:trace contextRef="#ctx0" brushRef="#br0" timeOffset="4886">9214 15524 17412,'-1'-12'3271,"0"3"-2487,1 9 28,0 0-464,13 48-180,-2-9-96,0 1 1,1 2 213,5 16 44,-1-5 701,1-1-23,-5-20-605,-1-8-95,-4-18-28,4-13-95,9-12-101,11-16-59,3-4 1,4-4-530,-6 8 1,0 0 504,-3 2 1,3 0 0,-3 1 1,3-1 0,-1 2 14,-3 3-1,-2 1-16,17-15 6,-13 12-6,-12 12 11,-10 8-5,-5 7-62,-2 0-467,-1 3-2540,-3 0 3063,-8 3 0,5-3 0,-5 2 0</inkml:trace>
  <inkml:trace contextRef="#ctx0" brushRef="#br0" timeOffset="7603">11178 16880 17848,'9'-7'3411,"-2"2"-2884,-7 5-779,0 0-331,3-8-77,1 5 133,4-7 91,-1 9 100,-2 0 128,-3 1 1,-2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2:23:2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12415 4761 11822,'-8'3'6984,"1"-1"-4794,7-2-1389,-9 7-95,11-5 230,6 6-119,23-8-100,28 1-459,-15-1 0,5 0-776,-5 0 0,2 0 1,3 0 651,10 0 1,3 0-1,2 0-614,-11 0 0,2 0 1,1 0-1,1 0 599,2 0 0,2 0 0,-1 0 0,1 0-54,0 0 1,-1 1 0,1-1 0,-1 0-41,-1 1 0,1-1 1,-1 1-1,0-1-3,-3 1 1,0 0-1,0 0 1,-1 0 10,-2 0 1,0-1 0,-1 1-1,0 0 6,13-1 0,-1 1 1,0 0-1,-5-1 0,-2 0 0,0 0-98,-8 0 1,-1 0 0,0 0 97,1-1 0,-1 0 1,-3 1-38,-2-1 1,-3 0 19,1 0 1,-4-1-23,-7-2 34,-8 2 1365,-6 0-1416,-8 0 2078,-5-3-2789,-3 0-82,-10-3-2259,-20 1 3069,-2 2 0,-3 0 0,-4 0 0,-12-1 0</inkml:trace>
  <inkml:trace contextRef="#ctx0" brushRef="#br0" timeOffset="460">12743 4805 23819,'39'9'691,"0"1"0,9-2 0,4-2-482,-10-4 0,3-2 0,3 0-1947,10 0 1,4 0 0,2 0 1814,-8 0 0,1 0 0,2 0 0,1 0-44,-8 0 1,0 0 0,1 0-1,1 0 1,-1 0-194,1 0 1,0-1 0,1 1-1,-1 0 1,1 0 169,-1 0 0,1-1 0,0 1 0,-1 0 0,-1-1 11,10 1 0,-1 0 0,-1 0 0,-1-1 107,-6 1 0,-1 0 0,-2-1 0,-1 1-126,7 0 0,-3 0 0,-4 0 40,8 0 0,-7 0 28,-14 0 0,-4 0 131,12-1 1,-15 0 2084,-5-1-2286,-11-1 2755,-5 2-2755,-6-2 1365,-6 0-1365,-6-2 0,-6-2-948,-8-1-1875,-8 2-5220,1 3 8043,-1 2 0,15 1 0,5 0 0</inkml:trace>
  <inkml:trace contextRef="#ctx0" brushRef="#br0" timeOffset="1366">16456 4821 20593,'-32'0'2605,"19"0"-1782,46 0-95,30-2-426,-16-1 1,5-1-1005,-5 1 1,3-1-1,2 0 987,10-1 1,3-1 0,1 1-591,-10 1 1,0 1 0,2-1 0,0 1 342,1 0 0,1 0 0,1 0 0,-2 0-12,-1 0 1,-1 1-1,0 0 1,0-1 1,-3 1 0,0 0 0,0-1 0,-1 0-332,13-1 0,-2-1 0,0 0 371,-4 1 0,-2 0 1,-1-1-14,-5 0 0,-1-1 0,-2 1-4,12-1 1,-3-1-148,-14 2 0,-4 0 102,16-4 1180,-20 3-1180,-14 1 2240,-6 1-2239,-9 2 1909,-2-2-2061,-11 2 305,-8-2-624,-11-1-358,-13 2-594,-6-2-2163,-19 4 3380,16 2 0,1 0 0,-6 0 0,-9 2 0</inkml:trace>
  <inkml:trace contextRef="#ctx0" brushRef="#br0" timeOffset="1844">16639 4984 15625,'-4'0'3142,"1"0"622,3 0-3153,38-11-1,-5 5-319,6-3 1,5 1-1308,4 1 0,4 0 1236,-3 2 1,2 0 0,4 0-541,-6 0 0,2 0 0,2 1 0,1-1 377,8 1 1,1 0-1,0 0 1,2 1-42,-12 0 1,0 0 0,1 1 0,-1-1 0,1 1 1,10 0 0,0 0 0,-1 0 1,0 0 0,-3 1 1,-1-1-1,-1 1 1,-2 0-314,9-1 0,-2 1 0,-2-1 314,-8 0 1,-1 0-1,-4 0 50,9 0 0,-6-1 22,-11 0 1,-4 0 86,20-3 40,-12-1 50,-4 0 1344,-12 1-1249,-9 1 2386,-12 3-2750,-5 0 1623,-2 1-1623,-1-3 0,-3 1 0,-1-2 0,-2 1-500,3 1-693,2 1-1803,1 1 505,1 0 1,0 1-1</inkml:trace>
  <inkml:trace contextRef="#ctx0" brushRef="#br0" timeOffset="9116">4418 6421 22750,'-19'-2'1058,"4"1"-755,15 1 161,11 0 175,10 0-56,29-2-373,-12 1 0,5-1-642,16-1 1,4 1 487,-13 0 0,2 1 0,2 0-812,3 0 1,2 1-1,-1-1 771,-3 1 0,1 0 0,-3 0-13,-6 0 0,-2 0 0,-2-1-72,8 0 0,-4 0 188,16-4 5,-19 0 56,-9-1 23,-5 0 803,-6 0-837,-7 0 2499,-8 2-2571,-4 1 217,-4 2-364,-1 0-565,-3 1-375,-7-1-712,-7 1 1703,-17-1 0,-2 2 0,9-1 0,-31 1 0</inkml:trace>
  <inkml:trace contextRef="#ctx0" brushRef="#br0" timeOffset="9544">4326 6634 22828,'7'0'2403,"9"-2"-1860,23-2-61,22-4-1654,-17 4 0,4 0 1265,-7 0 0,3 0 1,2-1-61,7 1 1,2-1-1,2 1-9,4-2 1,1 0-1,1 0-647,0 0 1,-1-1 0,-1 0 623,-6 1 1,-2 0 0,-2-1 4,14 0 0,-4-1 362,-17 2 0,-4 1-368,17-1 6,-18 2-6,-13 1 5,-3 2 1090,-9 0-978,-5 1 2484,-5 0-3389,-3 0 0,-1 0 0</inkml:trace>
  <inkml:trace contextRef="#ctx0" brushRef="#br0" timeOffset="13992">17308 6347 15524,'-10'-2'3423,"2"1"-2466,8 1 802,0 0-885,12-4-56,10 0-68,22-3-434,-11 4 1,5 0-890,14 1 0,6 0 696,-7 0 1,5 1 0,2 0-642,-7 0 1,3 0 0,1 0 0,1 0 555,6-1 0,3 1 0,1 0 0,-1-1-417,-11 1 1,1-1-1,0 0 1,0 1-1,-1-1 478,-1 0 1,0 0 0,0 0 0,-1 0 0,0-1 21,10 0 1,-1 0 0,0 0 0,-2 1-204,-5-1 0,0 1 0,-2 0 0,-1 0 154,9 0 1,-1-1 0,-3 1-57,-8 1 1,-3 0 0,-2 0 280,6 0 1,-4 1-293,18-1 34,-21 1-27,-11 0 1465,-7-1-1471,-8 0 2702,-6 0-2635,-7 0 1971,-2 0-2044,-1-2 111,-2-3-873,-8-1-391,-7-2-954,-27 4 2107,2 5 0,-1 2 0,-5-1 0,-16 5 0</inkml:trace>
  <inkml:trace contextRef="#ctx0" brushRef="#br0" timeOffset="14451">17256 6483 21803,'46'4'2767,"9"-1"-2429,-18-2 1,4-2-2189,14 2 1,6-2 2067,-8-1 1,4 0-1,3-1-134,-8 1 0,2 0 0,1 0 0,2 0-46,5-1 0,2-1 0,1 0 0,0 0-375,-12 1 1,1 1-1,0-1 1,-1 1-1,0-1 338,11 0 1,0 1-1,0-1 1,-2 1 0,-3-1 1,0 0 0,-1 1 0,-2 0 88,11-1 1,-3 1 0,-2-1-91,-7 1 1,-3-1 0,-3 0-2,9 0 0,-4-1 3,-14 1 0,-4-2 2,18-3 29,-12-1 1386,-6-1-1420,-10 0 2862,-11 1-2963,-9 0 1543,-10 1-1705,-8-3 44,-6 1-89,-6 0-1350,-10 2-72,12 5-1653,-8 1 3383,10 8 0,10-5 0,-1 5 0</inkml:trace>
  <inkml:trace contextRef="#ctx0" brushRef="#br0" timeOffset="25884">18736 8372 21657,'26'42'540,"-1"-1"0,0 0 0,8 2 0,2 0 0,6-4-296,10-3 1,5-4 0,5-2-1287,-16-8 1,3 0 0,1-1 0,3-1-1,1 0 1168,-2-2 0,3-1 0,1 0 0,1-1 0,1-1 0,1 0-95,-3-2 0,1 0 0,1-1 0,1-1 0,0 0 0,1-1 0,0 0 66,3-1 1,2 0-1,0-1 1,1 0 0,0-1-1,0-1 1,1 1-130,-5-2 1,0 0 0,0 0 0,1 0 0,0-1 0,1 0 0,-1-1 0,1 1 47,1-1 0,0-1 0,1 0 0,0 0 0,0 0 0,0-1 0,0 0 0,1 1-121,-7-1 1,0 0-1,1 1 1,0-1-1,0 0 1,-1 0 0,1-1-1,0 0 1,0 0 104,0 0 0,0-1 0,0-1 0,0 1 0,0-1 0,-1 0 0,1 0 0,0-1 0,-1 1 0,6-1 0,1 0 0,-1 0 0,0-1 0,-1 1 0,1-1 0,-1-1 0,-1 0 0,-1-1 0,-1 1 0,0-2 0,-1 1 0,1-1 0,-2-1 0,1 1 0,-2-1 0,5-1 0,0 0 0,-1 0 0,0-1 0,-2 0 0,1 0 0,-2 0 0,5-2 0,0 0 0,-1 0 0,-2-1 0,0 0 0,-1 0 0,5-2 0,-1 0 0,-1 0 0,-2-1 0,-1-1 0,-6 2 0,-2 0 0,-1-1 0,-1 1 0,-2-1 128,4-2 1,-1 0-1,-3 0 1,-1-1-129,4-2 0,-3 0 0,-3-1 441,6-3 0,-5-1-441,-14 7 0,-3-1 1706,10-13-1706,-11 5 2550,-5 1-2550,-8 5 1505,-4 6-1505,-7 6 1035,-2 4-1035,-1 4 0,0 1 0,0 1 0,2 0-80,-1 0-894,2 0-370,-3 0-1311,0 0-1383,-9 3 4038,-23 2 0,16-1 0,-14 0 0</inkml:trace>
  <inkml:trace contextRef="#ctx0" brushRef="#br0" timeOffset="26568">24891 8120 21526,'44'-2'249,"1"1"0,-1-1 0,21-2 1,0-2-26,-19 0 0,0-1 0,-2-1-754,10-3 0,-2-1 677,-9 2 1,1-1-1,-4 0 24,-2-1 0,-3-1 828,22-11-646,-17 4 344,-14 4-366,-11 5 108,-9 6-131,-4 2 1184,-2 3-1391,-3 3-39,-1 3 44,-4 9-55,-3 8-46,-1 14 62,0 13-16,5 14-329,4-28 1,2 1 293,0 3 1,2 0 3,2 0 0,3 0-4,-1-2 1,2 1-51,6 9 1,3 1 41,-1-4 1,1-2-6,-1-1 0,0-2 11,-1-7 0,-1-5-14,3 2 0,-3-7 0,-3-6-6,-2-8 597,-4-4-591,-1-3 109,0-1-193,-2-1-229,1 0-6,-1 0-107,1-1-257,2-4-3120,3-13 3803,1-5 0,0 3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4:15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25564 11126 24749,'-9'41'336,"-3"5"-221,-7-4 0,-5 3-3,0-6 0,-4 1-1836,-3-1 1,-4 3 0,-4-2 1775,-7-2 0,-5-3 1,-4 1-28,5-5 0,-3 0 0,-2-1 1,-3 0-254,5-4 1,-2 0 0,-2 0 0,0-1-1,-2-1 250,8-2 1,-1-2-1,-2 1 1,1-1-1,0 0 1,-1-1-71,2 0 0,-1-1 0,0-1 1,0 0-1,0 0 0,0 0 135,-9 2 0,0 0 1,0 0-1,1-1 1,2-1-105,4-2 0,2 0 0,0 0 1,0-1-1,0 0 172,-2 1 1,-1-1 0,0 0 0,3-1-1,3-1-62,-8 2 1,5-1-1,1-2-5,0 1 0,0-2 1,10-2 1036,-4-2-1125,18-5 1837,8 0-2213,11-1 1661,5 0-3946,28 0 3119,29 0 0,-17 0 1,10 0-1</inkml:trace>
  <inkml:trace contextRef="#ctx0" brushRef="#br0" timeOffset="475">23339 11831 25741,'-46'25'151,"0"0"0,0 1 0,0-2 1,1 0-1,3-2-17,-8 4 1,2-2-1379,-1 0 1,-1-1 1377,2-2 1,1-1-1,3-2 1,1-2 190,5-2 1,2 0 60,-23 7-54,14-5 226,17-5-558,12-4 0,9-1 0,7-3 1406,12 5-1406,11 5 0,18 7 0,15 8 0,-23-10 0,1 1 133,3 4 0,1 0-133,2 2 0,-1 1-309,1 1 0,-2 1 309,-1-1 0,-1-1 0,-2-1 0,-2-1 0,-5-2 0,-2-2 0,16 11 0,-15-9 0,-9-9 0,-8-8 238,-6-2-238,-2-3-1052,-1-4 1052,-4-15 0,3 11 0,-3-10 0</inkml:trace>
  <inkml:trace contextRef="#ctx0" brushRef="#br0" timeOffset="5133">13786 11147 21074,'-3'49'97,"-1"-1"0,1-4 0,3-8 475,5-14 733,1-8-190,-1-7-113,-1-4-347,1-4-146,5-10-150,7-7 29,5-12-299,0 3 1,1-1-90,14-14 0,-12 14 0,0 2-51,7-7-133,-3 6-298,-9 6-711,-9 7-2969,-5 4 4162,-11 5 0,4 2 0,-4 2 0</inkml:trace>
  <inkml:trace contextRef="#ctx0" brushRef="#br0" timeOffset="5939">15718 11173 18660,'4'7'2566,"-1"0"-2057,-3-7-301,0 0-136,13 59 7,-7-30 5,3 8 1,0 0 351,-2-13 365,-1-8 179,1-8-61,0-5 414,17-26-532,14-22-650,-17 19 0,0-1-56,3-4 1,-1 1 49,10-10-61,-3 7-50,-4 6-34,-5 6 0,-5 6 0,-5 6-90,-6 3-397,-3 4-3932,-2 1 4419,-10 1 0,8 0 0,-8 0 0</inkml:trace>
  <inkml:trace contextRef="#ctx0" brushRef="#br0" timeOffset="6783">17936 11156 17860,'9'-3'2425,"-2"0"-1983,-7 3-251,0 0-130,10 68-5,-4-35 95,1 11 1,1-1 644,0-14 357,-1-5 141,-3-10-196,-1-6 577,4-6-1138,2-14-195,8-7-163,8-15-95,6-4-50,6-3 44,1 3-78,1 3-6,9-3 6,-15 12-5,3 1-34,-21 13-124,-7 6-430,-4 3-830,-3 2 1423,-11 2 0,8-1 0,-8 1 0</inkml:trace>
  <inkml:trace contextRef="#ctx0" brushRef="#br0" timeOffset="7817">20399 11138 17613,'5'2'3081,"-1"1"-2196,-4-3-689,14 60 28,-5-32-64,1 9 0,1 0 198,1-13 163,-3-6 184,0-3 57,-5-8-73,0-2-151,-3-3 184,-1-1-503,2-1-102,1 0 35,6 0-52,3-3-66,7-5 5,4-5-28,6-7-5,3-1 28,1-2-29,1-2-5,-3 3 6,-2 1-1,-6 5 1,-6 4 28,-7 4-1,-3 3 18,-5 1 5,-1 2 212,-1 1-447,0-1-577,0 0-1210,-4-5 1966,-13-5 0,9 5 0,-7-3 0</inkml:trace>
  <inkml:trace contextRef="#ctx0" brushRef="#br0" timeOffset="25950">7899 12339 16656,'-7'1'2582,"1"0"-1876,6-1-91,74-42-1871,-36 25 1,4-1 1505,11-4 0,8-4 0,1 3-807,-2 4 0,1 3 0,2 1 701,-10 4 0,2 1 1,0 0-1,1 2-41,1 0 1,1 2 0,0 2-1,0-1-13,-1 1 0,-2 0 0,2 1 0,1 3-20,-1 2 1,2 1 0,1 2 0,-1 1-1,-2-2 25,5 1 0,-3-1 1,0 1-1,-1 0-21,-2 1 0,1 0 1,-3 1-1,-4-1 102,20 2 1,-11-2 210,-6-5-68,-12-1-61,-2-2-62,-9-2 932,-9-1-1033,-11-1 2634,-6 2-3250,-9 1 537,-5 0-3500,-4 0 3484,-6-6 0,9 4 0,1-2 0</inkml:trace>
  <inkml:trace contextRef="#ctx0" brushRef="#br0" timeOffset="26375">9776 11928 24178,'-27'-1'918,"16"0"-570,32 6-74,17 3-61,14 7 28,9 3-517,-28-7 0,1 1 309,0 1 1,1 1-6,-2 0 0,0 0-6,-1 0 1,-1 0 27,23 9 34,-7-3 125,-13-6-30,-10-6 191,-12-3 0,-6-4-85,-7-1-94,-13 0-107,-11 0-23,-21 2-27,-14 6-35,26 0 1,-2 1 45,-3 4 0,0 2-40,2 1 1,0 2 19,1 1 0,3 1-109,4 0 1,2 1 83,-17 21-34,15-1-44,13 0-1876,13 23 1954,24-4 0,-10-11 0,11-17 0</inkml:trace>
  <inkml:trace contextRef="#ctx0" brushRef="#br0" timeOffset="27091">8584 13458 20392,'-26'52'847,"1"1"1,1 0 0,10-1-392,19-6 0,9-1-1564,4 11 0,7 2 1347,0-13 0,4 1 0,3-1-683,-3-7 0,2-1 0,2 1 0,2-2 570,4 3 0,3-2 0,1 0 0,2-1-21,3 0 0,1-1 0,2-2 0,1-1-160,0-1 0,2-3 1,0-1-1,1-1 116,1-1 1,1-1 0,1-1 0,-1-2-29,-1-1 1,0-2-1,1 0 1,-1-2-19,-1-1 1,0-1-1,-1-1 1,0-1-15,11 3 1,-2-2 0,-1-1-4,-8-3 0,-2-2 1,-3-1 1,10 1 0,-5-3 0,-14-1 0,-2-2 43,21-2 18,-12-8 57,-3-7 22,-8-10 785,-10-3-869,-10 0-56,-10 1-89,-3 4 2040,-5 3-2931,-6 5 1934,-7 5-4835,-12 6-3826,0 3 7707,-3 2 0,14 0 0,5 0 0</inkml:trace>
  <inkml:trace contextRef="#ctx0" brushRef="#br0" timeOffset="27558">10304 14546 25405,'28'19'319,"0"0"0,1-1 0,2-3-199,2-6 1,2-2-536,1-1 0,2 0 474,1 0 0,0 0-43,0-2 1,-1-1 16,-2 0 1,-1 0 11,27-1 11,-11-1 62,-11-1 518,-10-2-278,-11-1 135,-7 0-157,-7-1-184,-3 3-152,-3 0 0,-8 1 486,-10 8-486,-13 10 0,-11 18 0,19-13 0,-1 3-266,0 4 1,0 1 265,0 3 0,1 0 0,1 1 0,2 0 0,1-1 0,2 0 0,2-3 0,2 0 0,-9 23 0,6-12 0,7-11 0,3-11 0,5-10 0,1-5 0,1-4 0,0-1 531,1-3-1350,3-6-855,3-8-3457,2-4 5131,1 0 0,-5 9 0,-1 4 0</inkml:trace>
  <inkml:trace contextRef="#ctx0" brushRef="#br0" timeOffset="37249">15649 18352 23752,'50'-38'463,"-1"1"0,1-2 0,-4-2-161,-7 0 1,-2-5-1497,-10 10 0,0-2 0,-1-2 1392,2-9 0,-1-1 0,-1-3-4,0-5 0,-1-2 0,-3-1-68,-6 14 0,-2-2 0,-1 0 0,-1 0-41,-1 0 1,-2 0-1,-1 1 1,0-1-24,-1-11 0,-2 0 0,-1 0-62,-1 5 0,-1 1 0,-1-1 0,-2-6 0,0 0 0,-1 3 0,0-2 0,-1 3 270,-1-8 1,0 5-271,-5-1 0,1 3 0,-2 1 785,1 8-785,1 11 0,2 13 0,3 14 2273,1 5-2273,2 6-7143,0 0 1643,4-1 5500,-1 1 0,2-1 0,-3 1 0</inkml:trace>
  <inkml:trace contextRef="#ctx0" brushRef="#br0" timeOffset="37567">16178 15997 23125,'-10'56'696,"1"0"0,-1-3 1,1-6-344,-2-4-146,-4 0-78,2-5-123,0-5-6,2-7-101,4-6-588,2-8-891,3-6-2010,1-15 3590,13-30 0,-9 19 0,8-16 0</inkml:trace>
  <inkml:trace contextRef="#ctx0" brushRef="#br0" timeOffset="37807">16102 16122 16947,'0'-8'5136,"0"2"-4200,0 6 1068,0 0-1353,17 4-282,1 6 6,19 7 40,-1 6-62,4 2-96,0-1-27,-1-1-23,-4-4-5,-5-4-68,-7-6-67,-7-3-28,-6-4-39,-4-1-537,-4-1-774,-1 0-2329,-1-3 3640,0-9 0,0 6 0,0-5 0</inkml:trace>
  <inkml:trace contextRef="#ctx0" brushRef="#br0" timeOffset="45766">6927 12026 24956,'-6'38'299,"-1"0"0,1-1 0,-2-2-115,-4-2 1,0-2-117,-6 14-1,-4 10-28,10-32-39,4-7-370,1-9-1260,5-4 1630,0-3 0,2 0 0,0 0 0</inkml:trace>
  <inkml:trace contextRef="#ctx0" brushRef="#br0" timeOffset="46217">7166 12302 20873,'38'-40'444,"0"-1"1,-4 4 0,-5-2 417,-16 5 0,-5 0 51,2-21-817,-7 19 0,-4 2 386,-13-15-174,-11-1-56,-14 2-160,16 23 1,-3 2-4,-3 1 1,-2 3-15,-1 0 1,-5 4-15,-4 6 1,-6 2 0,2 4-26,-8 3 1,-1 5-484,3 1 0,-2 2 0,3 4 514,-3 11 1,4 3 2,-3 5 0,0 3 11,6 3 0,1 1 48,0 2 0,3 1 2,3 0 1,4 2 3,5-2 0,3 1-135,5-2 0,4 0 0,5-1 0,4 0-168,1-2 0,5-1 168,7-1 0,4-1-122,4-2 1,5-3 121,12-1 0,4-4 0,5-2 0,3-4 0,7-3 0,3-4 0,-1-4 0,1-2 0,-3-2 0,0-2 0,-1-4 0,-2-3 0,-6 0 0,-1-2 0,-4-2 0,-2-1 0,17-11 195,-16 4-695,-14 7-1205,-11 4-8126,-5 10 9398,-3 7 1,0-3 0,0 1 0</inkml:trace>
  <inkml:trace contextRef="#ctx0" brushRef="#br0" timeOffset="46905">7447 14054 23265,'0'-51'506,"1"1"0,-3 2 1,-4 5-255,-10-7-23,-16 0-385,11 25 1,-3 1 267,-3-1 0,-3 3-48,-3 1 1,-4 3 44,-5 0 1,-3 5-587,-8 3 1,-2 4 515,12 3 0,-2 1 1,0 3-310,-4 4 0,-1 4 0,0 1 294,0 0 0,0 2 0,2 2-13,2 3 0,2 3 1,2 0-9,-10 8-1,5 2-115,8-2 0,3 2 202,6 0 1,2 0 2,2 3 1,2 1-9,-1 4 0,2 1-40,6 1 1,2 1-6,3-1 1,5 1-24,7-4 1,7-1 8,5-2 1,7-3-7,9-2 1,6-3 19,12-5 0,5-4-247,-9-6 0,2-3 1,1-1 208,2-2 1,2-2 0,0 0 15,0-2 0,0-1 0,-1-1-17,14-3 0,-4-1 14,-13-1 0,-3-1 62,-8-1 0,-4-1-76,18-6 1072,-6 0-1072,-9 2 481,-10 4-929,-11 0 799,-8 4-3090,-3-5-7092,-7 0 9708,-3-5 1,2 7-1,0 1 1</inkml:trace>
  <inkml:trace contextRef="#ctx0" brushRef="#br0" timeOffset="47391">6711 13887 19972,'10'-8'3870,"-2"2"-3400,-8 6 477,0 0-762,41 24 28,-31-13 106,31 20-67,-44-16-112,-10 3-39,-9 4-6,-13 2 73,-5 4 174,-4-1 72,3-1-39,3-3 6,8-6 46,8-4-427,10-6 0,7-4 0,13-2 0,43-7 0,5-1-393,-10 1 0,2 1 393,-5 0 0,-2 1 0,1 2 0,0 0 0,-1 0 0,0 2-83,-4 1 1,-2 3 82,26 4 0,-13 4 0,-16 1 0,-11-5 0,-11-3 0,-8-3 193,-27-14 0,16 8 0,-16-8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6:33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 3389 18604,'-48'20'799,"-1"0"0,2 1 1,4 0-554,12-3 1,2 2-1008,-2 1 0,1 1 957,1 2 1,0 1-54,1-1 0,0 3 195,-7 9 1,1 3-112,9-10 0,2 2 25,-7 8 0,3 0 113,11-10 1,2 0-24,-10 31-73,8 2-73,7-2-11,6 0-115,17-21 0,5-1-25,15 16 0,-2-20 0,6-4-320,-4-12 1,2-3 299,3 0 0,1-3-8,3-1 0,0-3-175,1 0 0,-2-1 158,-2-2 0,-1-2 453,4 0 0,-2-1-448,13 0-66,-9-2-56,-29 0-1121,-14 0-658,-2-3-3239,1-6 5135,0-6 0,0 5 0,0 1 0</inkml:trace>
  <inkml:trace contextRef="#ctx0" brushRef="#br0" timeOffset="384">1739 4281 22996,'36'27'65,"0"-1"1,1 0-1,0-3-46,-2-7 1,1-3-14,1 1 0,1 0-329,-1-2 1,-1-1 344,-1 0 0,0-2 62,27 5 6,-10-5 95,-13-3 357,-12-3-122,-11-1 331,-8-1-627,-6 0 21,-2 0-43,-2 2 302,-6 3-399,-10 3 1,-10 6 13,0 1 1,-2 2-20,-17 13 3,16-11 0,-1 2 2,4-1 1,1-1-6,-8 7-34,-3 4-476,22-17-1069,8-5-2330,4-4-4762,3-3 8671,2-7 0,0 3 0,0-3 0</inkml:trace>
  <inkml:trace contextRef="#ctx0" brushRef="#br0" timeOffset="935">1692 3472 21125,'-43'16'351,"0"1"0,1 1 1,3 3-274,11 1 0,2 2-877,-7 5 1,0 3 924,-7 8 0,-2 4-596,10-10 1,-2 3 0,1 2 579,-6 6 0,0 3 0,-1 1-264,9-8 1,-1 0 0,1 1 0,0 1 283,1 1 0,0 1 1,0 0-1,2 0-44,3-2 1,0 1 0,1-1 0,2 0-291,-4 10 0,2-1 0,3 0 301,5-4 0,1 0 0,3-1-2,3-3 1,1 0-1,2-1 48,-1 19 0,3-1-62,3-6 0,2-1-47,4-8 0,3-3 104,0-4 1,5-3-139,4-2 0,4-2 0,4 1 0,3-2 255,9 5 0,4-1-255,8-2 0,4-2 276,-10-11 0,1-1 0,1-2-276,1-1 0,1-3 0,0-1-4,-2-3 1,0-2-1,-2-1 4,11 1 0,-5-3 599,-13-3 1,-4 0-600,11-1 358,-19-2-352,-4-1 985,-6-1-1058,-7-1 1087,-4 0-2252,-3-1-1795,-6-7-1364,-5-1 4391,-8-6 0,7 10 0,3 1 0</inkml:trace>
  <inkml:trace contextRef="#ctx0" brushRef="#br0" timeOffset="1341">1266 5524 19770,'-10'0'2834,"2"0"-2559,8 0 430,0 0-262,60 12-51,-14-1-250,4 0 1,3 0-587,-13-2 0,-2 0 500,5 0 0,-1-1-40,1 0 1,0 0 19,1-1 1,0-1-12,-1-2 1,-2 0-140,-1-1 1,-2-2 155,-3 0 0,-1 0 76,19-1 157,-14-2 156,-15 1 6,-11 0 39,-8 0 773,-4 1-241,-1 0-375,-9 1-583,-6 6-44,-15 7 40,-11 12-46,7 1 0,-8 9 0,-2 2 0,7-4 0,0-1 0,0 2-362,1-1 0,-6 5 0,2 0 0,11-8 362,2 10-107,11-10-369,9-10-611,12-9 1087,26-7 0,-15-4 0,13-1 0</inkml:trace>
  <inkml:trace contextRef="#ctx0" brushRef="#br0" timeOffset="11541">11154 16734 17820,'-12'-4'2308,"3"1"-2156,9 3 55,0 0 229,22-25 180,-2 9 147,20-25 66,-7 11-113,3-8-397,1-8-73,-18 20 1,0-2-49,0-3 1,-1-1-78,-1-2 0,0-1-397,0-4 1,-2-1 311,0-2 1,-2-1-552,1-6 0,-1-2 518,-2-6 0,-1-4-418,-3 16 0,-1-3 0,-1 1 420,0-2 1,-2-1 0,0 1-6,0 1 0,-2 1 0,1 0 56,-1 3 0,0 0 0,-1 1-31,-2-9 0,-1 2 6,0 9 0,0 3 58,-7-15 391,1 25-480,3 9 1023,3 7-1023,2 5 1577,1 2-1571,0 4-826,0 0 1033,-4 5-11,-3 6-85,-8 14-50,-8 16-64,9-13 0,-2 4-165,-4 4 1,-1 3 161,-2 4 0,1 1-689,-1 1 0,0 1 689,1-3 0,1-1-28,4-5 0,2-1-22,-11 19-101,13-17-214,4-18-312,7-10-539,1-9-1010,4-13-2690,10-16 1,5-7 5029,7-20 1,-8 21-1,-1 3 1,-1 3-1</inkml:trace>
  <inkml:trace contextRef="#ctx0" brushRef="#br0" timeOffset="11901">11524 15086 20084,'0'-9'4144,"0"1"-3399,0 8 437,0 0-879,2 2 150,7 7-122,9 7-107,13 10-79,11 6-145,6 4 11,5 1 29,0-1-35,-2-1 1,-5-5 5,-7-3-11,-7-7 11,-10-5-5,-8-6 89,-6-5 112,-4-2 73,-3-2-907,0 0-1193,-1-4 1820,-1-5 0,1 3 0,-1-2 0</inkml:trace>
  <inkml:trace contextRef="#ctx0" brushRef="#br0" timeOffset="30089">22704 16982 23388,'42'-32'336,"-1"0"0,0 0 0,-3 1-149,-9 8 1,-1-1 187,12-16 1,-1-6-141,-14 11 1,-1-3-1,-2 0-867,2 0 0,-1-2 0,-3 0 697,-3-1 1,-2-1-1,-3 1-37,-1-8 0,-2 2 3,-1-4 0,-1 0-29,-1-1 1,-1 0-74,-1 1 0,0 1 87,-2 2 1,0 2-14,0 4 0,0 3 14,-2 3 0,1 2 525,0-19-536,0 11 0,-1 14-1,1 11-5,-1 8 1082,0 6-9562,0 2 8480,1 0 0,0-1 0</inkml:trace>
  <inkml:trace contextRef="#ctx0" brushRef="#br0" timeOffset="30418">23255 15387 17417,'-9'0'2739,"2"0"-2112,7 0 1189,0 0-1324,-32 65-83,13-30-334,-3 9 1,-2 1 338,-2-3-117,0-2-135,1-2-36,3-7-87,5-6-39,5-5 0,3-6-107,3-4-352,4-4-584,1-3-2564,1-3 3607,13-19 0,-10 13 0,10-14 0</inkml:trace>
  <inkml:trace contextRef="#ctx0" brushRef="#br0" timeOffset="30808">23183 15452 20946,'0'-8'4105,"0"2"-3382,0 6 213,0 0-679,31 40-67,-10-15 1,2 1-113,5 9 1,2-1-158,0-1 1,-1-2 218,9 6 11,-3-3 12,-5-8-29,-8-5 6,-3-6-45,-8-6-5,-2-4 17,-6-2-107,-1-3-7697,-2 1 7697,1-4 0,-1 3 0,1-3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8:0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13144 9905 14757,'0'0'0</inkml:trace>
  <inkml:trace contextRef="#ctx0" brushRef="#br0" timeOffset="13216">16639 7193 19804,'-5'5'2767,"1"-1"-1754,4-4-436,14 78-1699,-5-45 0,2 3 1292,1 12 0,1 8 0,1-1-788,0-5 0,1 0 0,-1 1 769,1 8 0,-1 1 0,0 2-22,-1 0 0,-2 2 0,-2 3-285,-4-6 0,-3 4 0,-1-1 0,-2-3 210,-3 0 0,-3-2 1,-2 0-18,-1-5 1,-2 1 0,-1-1 0,-4-5-185,-5-2 0,-3-4 0,-2-1 195,0 0 1,-1-2-1,0 0 15,0-3 1,-1 0 0,0-2 84,-12 10 0,1-2 190,5-7 0,-2 0-235,3-5 0,-3 0 0,0 0-103,-1-1 0,0-2 0,0 1 0,2-2 0,-1 1 0,2-3 0,-12 7 0,6-6 0,6-8 1675,15-7-1675,12-7 2736,5-3-2815,3-1 72,9-2-1314,0-4-1666,16-9 2987,11-15 0,-15 12 0,3-4 0</inkml:trace>
  <inkml:trace contextRef="#ctx0" brushRef="#br0" timeOffset="14057">16086 9066 19630,'-1'5'3366,"0"-1"-2162,1-4-929,-23 53 66,6-21-148,-3 6 1,-2 1-1203,-13 5 1440,-8-1-218,19-20 0,0-1 56,-3 0 0,-1-2 16,1 1 1,0-1 218,-26 16-62,6-6-233,8-5-209,9-6 321,10-6-321,7-5 0,8-4 0,3-3 709,2 2-709,11-2 326,5 1-326,18 0 0,7 2 0,9-1 0,5 3-250,4 2 250,-1 2 0,-1 1 0,-4 1 0,-7-3 0,-7 0 0,-9-3 0,-8-1 0,-7-3 0,-6 0 0,-3-2 0,-3 1 250,-2-1-250,1 0 0,-1 0 0,2 0 0,-1 0 0,0 0 0,0 0 0,1 0 0,-1 0 0,-1 0 0,1 0 0,-1 0 0,1 0 0,-1 0 0,2 0 0,0-1 0,3-1 0,-1 0 0,0-2 0,1 3 0,-3 0 0,1 0 0,-1 1 0,0-1 0,0 0 0,-1 0 0,0-1-2617,-1 2 2617,-15 9 0,10-6 0,-10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49:38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10077 13528 12124,'5'1'0,"-1"0"0,-4-1 0</inkml:trace>
  <inkml:trace contextRef="#ctx0" brushRef="#br0" timeOffset="4595">17778 6511 16816,'59'14'184,"-1"0"1,3-1 0,0-2-37,-9-7 1,2-2-715,-6 0 1,4 1-1,1-1 896,-6 0 1,2 0-1,1 1 1,1-1-521,8 0 1,1 1-1,2-1 1,0 1 326,-9-1 1,1 0 0,0 0 0,1 0-1,-1 0-206,3 0 1,-1 0 0,1 1-1,0-1 1,0-1 124,3 1 0,-1 0 0,1-1 0,0 0 0,0 1-194,-1-1 0,0 0 0,-1 1 1,3-2-1,3 0 165,-6 0 0,4-2 0,2 1 1,1-1-1,-1 0 0,-1-1 0,-4 0-115,9-1 1,-4-1 0,-1 0 0,1-1 0,2-1 87,-9 2 1,2-2 0,1 1 0,1-1 0,-2-1 0,-2 0 0,-4-1-13,14-4 0,-5-2 1,-1-1-1,-2 0 12,-1-1 0,-2 1 0,-1-2 0,0 1 168,-4 1 0,-1-1 0,-1 0 0,-1 1-69,8-5 0,-1 1 0,-3 0 32,-6 3 0,-2-1 0,-2 1-89,9-5 0,-4 0 589,-8 3 0,-2-2-628,-3 1 0,0-2 30,17-16 1,-1-2-17,-13 9 0,-2-1 61,12-12 1,-5-2 114,-23 14 1,-5 1-71,-2-1 0,-7-1-64,-7 1 0,-7-1-40,-4-1 1,-5 1-20,-13-4 0,-6 1 620,-10-3 1,-7 1-618,10 9 1,-3 0 0,-1 1-86,-7-2 1,-2 1 0,-2 0 81,13 7 0,-2 1 0,0 0 0,0 1 11,-1 1 0,0 0 0,-1 1 1,1 1 4,1 1 1,-1 1 0,1 0 0,-1 1-16,0 1 0,0 1 1,0 0-1,-1 1 9,0 0 0,-1 0 0,0 2 0,-1-1-157,-2 1 1,-1 0-1,-1 1 1,0-1 162,-4 1 1,0 1 0,0-1 0,-1 1-9,-2 0 0,1 1 1,-2 0-1,-5 0-8,15 2 1,-3 1 0,-2 0 0,-2 0 0,1 0 0,1 0 0,2 1-264,-9-1 1,3 1-1,1-1 1,-1 1 0,-4 1 262,9 0 1,-4 0 0,-1 0 0,-1 1 0,1-1-1,2 2 1,3 0-143,-6 1 1,3 0 0,2 2-1,1-1 1,-2 2 144,1-1 0,-1 1 1,0 0-1,1 1 1,-1 1-2,3 0 0,-1 1 0,0 1 1,1 0-1,1 1-2,1-1 0,0 1 0,1 0 0,1 1 0,0 0-56,-10 3 0,1 1 0,0 0 1,2 1 70,3 0 0,1 1 1,1 1-1,0 0 36,5 1 1,1-1 0,0 2-1,2 0-40,-12 8 0,2 0 1,2 2 8,6-2 1,2 0-1,2 0 12,4-1 0,3 1 0,1-1-30,-7 7 1,5 0 536,6-4 0,4 0-514,5-3 1,4 3 835,-2 13 0,7 4-777,13 4 0,15 2 97,17-5 0,14-1 0,4-3 68,-2-6 1,4-4 0,6-3-205,-11-10 1,5-2 0,2-1 0,0-2 0,-2-2 14,2-1 0,0-2 1,-1-2-1,1 0-2,-1-1 1,0-1 0,0-1 0,-1 0-16,-1 0 1,0-2 0,0 1 0,0-2 272,12 1 0,-1-1 0,3 0-316,-6-1 0,2-1 0,0 1 0,-4-1 0,-1 0 0,-5-1 0,2 1 0,6-1 0,2 0 0,-9 0 0,-13 0 0,-5 0 366,20-2-366,-10-1 0,-4-2 0,-7 0 2409,-14 1-2409,-6 0 109,-11 2-1722,0 1 1613,-5 1 0,3 0 0,-3 0 0</inkml:trace>
  <inkml:trace contextRef="#ctx0" brushRef="#br0" timeOffset="5611">23531 6367 19266,'56'2'567,"-1"-1"1,1 0 0,7 0 0,2 1 0,-1-2-88,-2 0 0,0 0 0,2 0-1546,-7 1 0,0 0 0,2 0 1,0 0 1116,1 1 1,1 0 0,-1 0 0,1 1-23,-3 0 1,1 0-1,-1 0 1,-1 1-353,-1-1 1,0 0 0,-2 0-1,0 0 398,-4-1 1,0 1 0,-2-1 0,0 0 11,14 0 1,0-1 0,-3-1 151,-6 1 0,-1-1 0,-2 0-239,14 0 0,-4 0 2,-14 0 1,-5-1 3,18 0-1,-22-1 7,-11 0 1743,-7 0-1592,-8 2 3099,-4-3-3038,-6-4 922,-4-2-1146,-3-6 0,-3-2-336,-4 0-617,-2-2-721,-7 3-1849,-15 4 3523,4 7 0,0 2 0,-3 1 0,-11 1 0</inkml:trace>
  <inkml:trace contextRef="#ctx0" brushRef="#br0" timeOffset="6162">23896 6432 16528,'51'0'740,"0"0"1,-1 0-1,8 0 1,1 0-1,1 0-527,2 0 0,0 0 0,2 0-924,-10 1 1,2-1 0,2 1 0,-1 0 845,3 1 1,1 0 0,0 0 0,0 0-50,-2 1 1,1 0 0,-1 0 0,0 0-34,-1 1 0,-1-1 0,-1 0 1,0 1-5,-4-1 0,0 0 0,-1 0 0,-2-1 36,11 0 1,-2 0 0,-2-1-8,-7 0 1,-1 0 0,-3 0 295,6-1 1,-3 0-327,-12 0 0,-3 0 953,14 0-951,-12 0 446,-8-1-171,-10 0 2538,-8-1-2645,-7-1 806,-5 1-973,-4-3-18,-2 0-27,-2 1 39,2 0-40,2 0 29,3 1-34,1 0 0,2 2-560,1 0 470,0-2-111,0 2-236,0-1-314,-2 0-582,-5 1 1333,-48 0 0,35 1 0,-31 0 0</inkml:trace>
  <inkml:trace contextRef="#ctx0" brushRef="#br0" timeOffset="6653">24124 6597 12925,'-4'2'3652,"1"0"297,3-2-3104,59 3-178,-1-4-1249,-17 0 0,7 1 1,1-1 896,3 0 0,0-1 1,3 1-740,-5-1 0,1 1 1,2-1-1,0 1 492,6 0 1,2 1 0,0-1 0,-1 1-40,2-1 0,0 1 1,-1-1-1,0 1-314,-4-1 1,0 0-1,-1 0 1,-2 0 349,11-1 0,-1 0 1,-4-1 34,-9 0 1,-3 0 0,-2-1 16,10-2 1,-5 0-78,-13 0 1,-2-1 138,20-3-45,-15-1 961,-4 1-977,-14 2 2533,-9-3-2651,-10 0 1834,-10-5-3039,-7-3-2323,-15-8 3528,-24-12 0,24 17 0,-8-2 0</inkml:trace>
  <inkml:trace contextRef="#ctx0" brushRef="#br0" timeOffset="14800">22949 5542 18700,'-9'-1'2503,"2"0"-1741,7 1-324,0 0-86,-4 73 12,2-19-728,0 5 1,-1 4 606,3-20 1,0-1-101,0 1 0,0 0-95,0-2 0,0-1-9,0-3 1,0-2-40,0 25 67,0-14-61,0-16-6,0-15-264,0-9-1242,0-24-1765,3-34 3271,4-8 0,0-3 0,-4 27 0,0 1 0,4-12 0,-1 1 0</inkml:trace>
  <inkml:trace contextRef="#ctx0" brushRef="#br0" timeOffset="15378">22989 5343 24032,'2'-17'1670,"10"-2"-1217,27 4-89,20-7-1667,-13 8 0,5-1 1482,-4 4 0,5-1 1,2 0-578,-4 2 1,3 0 0,1 1-1,2 0 458,-5 1 1,3 0-1,0 1 1,2 0 0,-1 0-46,4 1 1,1 0 0,0 0-1,0 1 1,1 0-204,-1 1 1,0 0 0,1 1 0,-1 0 0,0 0 187,-1 1 0,0 0 0,0 1 0,-1-1 0,0 1 6,-4 1 1,-1-1 0,0 1 0,-1-1 0,0 1-241,10 0 0,-1 0 0,-1 0 0,-2 0 253,-5 0 1,-2 0 0,-1 0 0,-2 0-20,8 0 0,-2 0 0,-4 0-23,9 0 0,-5-1 262,-15 1 0,-3 0-245,15-2 1,-15 0 1599,-10-1-1538,-10 0 2551,-7 1-2607,-7 0 2370,-2 2-2370,1-1 140,-1 13-140,1 12 0,-1 33 0,-3-16 0,-1 5-355,-1 14 1,-1 7 354,2-16 0,-1 5 0,0 1 0,0-4-494,1 1 0,-1-3 0,2 2 494,-1 9 0,0 3 0,2-9 0,1-13 0,1-6 0,0 26 0,4-6 0,0-18 0,2-2 0,5 9 0,2 5 0,-7-38 0,-2-6 599,-1-6-947,-1-3 663,1-5-3021,2-7-3405,0-2 6111,0-3 0,-2 10 0,-2 2 0</inkml:trace>
  <inkml:trace contextRef="#ctx0" brushRef="#br0" timeOffset="16460">23497 4898 18778,'-49'5'2425,"9"0"-1505,40 0-170,8 1-28,7 1-33,19-2-101,27 0-1296,-12-3 0,7-1 820,-5 1 0,4-2 0,7 2-63,-8-1 1,7 1-1,3 0 1,3 0 0,-2 0-1,-3 0-592,3 0 0,-3 0 0,0 1 0,1-1 1,3 1 547,-7 0 1,4-1-1,1 1 1,0 0 0,0-1-1,-3 1 1,-4 0-376,3 0 0,-3 0 0,-2 0 0,-1-1 1,-1 1 369,9 0 0,-1-1 0,-1 0 0,-2 0-163,-7 0 0,-1-1 1,-2 0-1,-1 0 163,7-1 0,-1 1 0,-5-1 180,9-1 0,-6-1-180,-12-1 0,-4 1 1706,16-5-1667,-5-1 28,-20 4 2601,-3-1-2517,-19 4 1642,-4 1-1793,0-2 547,-1-1-4546,-6-13 3999,-1-2 0,-1 2 0,3 4 0</inkml:trace>
  <inkml:trace contextRef="#ctx0" brushRef="#br0" timeOffset="16896">26179 5178 22330,'-12'61'249,"0"0"0,5-14 0,0 2 1,2 1-1451,3 3 0,1 3 0,1 0 1251,-1 4 1,1 2-1,0-1-11,0-2 0,0-1 1,0-3-199,0-6 1,0-2 0,0-2 242,0 10 0,0-5 397,0-10 0,0-3-336,0-4 1,0-1 112,0 30-45,0 0-107,0-9-39,0-11-5,0-14-23,0-13-39,0-8 1685,1-5-2010,2-5 978,2-7-3649,-1-11-6835,-1-6 9540,-3-3 0,0 14 1,0 4-1</inkml:trace>
  <inkml:trace contextRef="#ctx0" brushRef="#br0" timeOffset="18310">27449 6296 16448,'-3'7'4257,"0"-1"-2722,3-6 565,0 0-1669,70-10-280,-31 6 1,5-1-1022,13-1 1,9-1-1,1 1 1063,-15 3 0,2-1 0,1 1 1,2 0-512,-5 0 0,3 0 0,0 0 0,2 0 0,-1 0 354,4 1 1,1 0 0,0 0 0,0 0 0,1 0-362,-1 0 0,0-1 1,1 1-1,-1 0 1,1 0 344,-1 0 0,-1 1 0,1-1 0,-1 0 1,0 0-255,-4 1 0,0 0 1,0 0-1,-1-1 1,-1 1 244,12 0 0,-2-1 0,0 1 0,-1 0-9,-6 0 0,-1 0 0,-1 1 0,-2-1-2,9 1 0,-2-1 0,-3 1 252,-10 0 0,-3 0 0,-3 0-221,5 0 0,-5 0 1469,11 0-1456,-22 0 2274,-13 0-2111,-5 0 2081,-6 0-2031,-2 0 1383,-4 0-1628,0-2-12,-4-1-286,-5-3-280,-6-3-408,-10 0-1026,-6 1-1663,-17 3 3663,9 6 0,0 1 0,-4 0 0,-9 3 0</inkml:trace>
  <inkml:trace contextRef="#ctx0" brushRef="#br0" timeOffset="18803">27744 6381 14913,'-3'5'3081,"1"0"-219,2-5-2268,97 13-93,-45-10 1,10-2-1008,-13 2 0,9 0 0,6 1 0,2 0 0,-1-1 0,-5 0 555,-2 0 0,-3-2 0,-1 1 1,2 0-1,3 0-237,-5 0 0,4 0 1,0 0-1,2 0 1,-1 1-1,-2-1 0,-3 0 188,6 1 0,-4 0 0,0 0 0,-2 0 0,1-1-335,10 2 1,0-1 0,-1 0 0,0 0 335,-5-1 1,1 0-1,-2 0 1,-1-1-176,-5 1 1,0-1 0,-2 0 0,-1 0 175,8-1 0,-1 0 0,-3 1 3,15-1 1,-6 0 641,-12-1 1,-4 0-478,-11-1 1,-3 0 1973,20-3-1763,-13-1 2234,-5 3-2072,-12-1 2371,-8 2-2589,-8 0 247,-5 0-2991,-1 1-6886,-2 5 9305,-3 1 0,2 0 0,-1 0 0</inkml:trace>
  <inkml:trace contextRef="#ctx0" brushRef="#br0" timeOffset="41294">26159 2563 24413,'45'34'151,"1"0"0,-8-4 0,3 2 1,2 0 9,-4-4 0,1 1 0,2 1 0,0 1-1247,6 7 1,2 1-1,0 2 1,-1 1 1169,-8-6 0,0 0 0,0 1 0,0 1 0,-2 0-45,1 0 0,-2 0 0,1 1 0,-2 1 1,-1 0-14,7 10 1,-2 1-1,-2 0 1,-2 1-12,-4-3 1,-2 1-1,-2 0 1,-3 1-7,-3 0 1,-3-1 0,-3 2 0,-1-1-73,-3 0 0,-3 0 0,-1 0 0,-4 0 109,-3 0 0,-4-1 0,-1 0 1,-2-1 3,-5 16 0,-3-1 1,-3-1 10,-4-3 1,-3-1 0,-2-2 245,1-5 0,-2-3 0,-1 0-148,-2 1 0,-1-1 0,2-4-159,2-3 0,1-3 0,-1 2 0,5-6 0,8-8 0,4-4 2225,5-7-2225,1-7 2079,3-6-2079,0-3 557,5-8-1023,2-2-609,5-8-920,-2-3 1995,2-7 0,-6 12 0,-1-1 0</inkml:trace>
  <inkml:trace contextRef="#ctx0" brushRef="#br0" timeOffset="41883">26823 4930 23623,'-12'39'2045,"1"2"-1591,5 4-118,-4 7-51,-3 8-196,4-27 1,-1 0-759,-1 1 1,1 0 813,-1 1 1,0 0-3,0-2 0,1 0 560,-6 28-440,10-27 0,0-2-49,0 8 42,6 1-256,13-30 0,14-5 0,25-15 0,-13-1 0,7-4-313,-4 0 0,5-4 1,3 0-1,-4 0 313,2 0 0,-2 0 0,3 0 0,-3 0 0,4-1 0,-2 1 0,-5 2-253,4-1 0,-6 3 253,-5 3 0,-3 0 0,23-7 0,-4 2 0,1-2 0,-21 8 0,-7 0 1932,-21 8-1932,-3 1 635,-1 1-635,1-2-1054,0 1-1887,0-1 2941,-7 16 0,5-11 0,-6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1:35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9589 5350 18280,'4'-45'1305,"-1"3"-862,-10 12 44,-4-3 61,-7 4 1,-5-2-17,-8-5 1,-3 1-262,-2-3 1,-3 3-383,-5-1 1,-3 5 353,6 9 1,-2 4-628,-6 0 1,-3 3 489,-9 3 0,-6 3-39,18 5 0,-4 0 1,-2 2-1,1 3-3,1 4 1,0 3-1,0 2 1,1-2-32,0-2 1,-1 0 0,2 0 0,3 3 3,-5 6 0,3 2 1,5 0 32,6-2 0,2 1-400,1-1 0,-1 1 366,0 1 0,-2 1 20,-3 1 0,0 0-98,0 0 0,-1 1 210,-11 7 0,0 0-42,17-7 0,1 0-14,-7 5 0,3 0 56,1 9-56,7-3 606,12 0-713,9 1 1092,6-1-907,34 22-25,8-19 1,9-2-114,-11-7 0,2-2 1,3 0 123,11 3 0,6-2 0,10-2-145,-16-10 1,7-2-1,6-1 1,4-1-1,0-1 1,-1 0-1,-4-1 1,-6 1-613,2 0 0,-5-1 0,-2 0 0,2 0 0,5 0 581,-5-1 1,6 0 0,3 1-1,1-1 1,-1 0 0,-5-1 0,-5-1-1,-9-1 22,22-1 1,-15-3-30,-3-2 12,-3-3 29,-3-5-28,-3-1 27,-7 0 367,-5-3-400,-11 7 3264,-3-3-3583,-8 8-387,-2 0-391,-2 3-1821,-3 0-4403,-7 1 7321,-7 2 0,5-2 0,1 2 0</inkml:trace>
  <inkml:trace contextRef="#ctx0" brushRef="#br0" timeOffset="533">8131 5966 17686,'-43'4'4223,"9"-1"-3237,48-3-62,13-4-89,31-5-544,-14 2 0,4-2-1585,-6 3 0,3-2 1,1 2 1365,8-1 1,1 0 0,1 2-32,3-1 0,2 0 1,-1 1-54,-4 1 1,-1 1 0,-1 0 22,-8 1 0,-1 1 0,-3-1 6,8 1 0,-5 0-11,17 1 5,-16 0 22,-10-1-27,-4-1 61,-5-2 2878,-12 1-2945,-5-1 999,-10 3-2176,-7-1-676,-5 2-1990,-12-1 3843,-16 2 0,19-1 0,-5 1 0</inkml:trace>
  <inkml:trace contextRef="#ctx0" brushRef="#br0" timeOffset="883">8073 6122 23276,'15'-3'2157,"13"0"-1931,4-1 1,6 1-993,8 1 1,7-1 851,-3 1 1,7-1 0,2 0 0,-4 0-607,3 1 0,-3-1 1,4 0 540,-2 1 0,4-1 0,-1 0 0,-8 0-19,7 0 1,-8-1 16,-13 1 1,-3 0 715,11-1-651,-16 0 179,-5 1 90,-10 2 724,-6-2-993,-6 2 977,-6-1-3666,-4-2 2605,-4-2 0,3 2 0,1-1 0</inkml:trace>
  <inkml:trace contextRef="#ctx0" brushRef="#br0" timeOffset="13904">11778 5779 8713,'6'-4'6851,"-1"1"-6359,-5 3 1317,0 0-1579,15 3 67,3-5 22,21-2 275,13-10 291,-14 1 0,2-1-613,5-1 1,4-2-66,0 1 0,4-3 0,-1 1-172,-4-1 1,0 0 0,-1-1-14,3 0 0,-1-1 1,-2 0 27,10-8 1,-6 0 89,-18 5 0,-5-2 330,0-12 0,-6-4-198,-8-4 0,-6-3-177,-7-11 0,-7-1-373,-2 12 0,-5 3 356,-6 2 1,-5 6 56,-21-9-93,20 26 0,-3 1 17,-4 3 0,-2 3-12,-7 1 1,-3 3-15,-8 3 1,-5 2-570,13 2 0,-3 0 1,-1 3 551,-5 2 1,-2 3 0,0 0-13,-3 1 0,-1 0 0,0 2-544,1 3 1,0 1 0,0 2 539,2 0 0,1 0 0,1 2-2,1 1 0,0 1 1,2 0-197,1 0 0,1 1 0,-3 2 199,2 1 1,-3 2-1,-1 0 1,1 1 0,2 0 1,1-1 0,0 1 0,-1 1-116,-2 2 1,-2 1 0,2-1 0,4 0 128,0 0 1,3-2 0,5 0 28,-3 5 0,8-1 902,-2 12-896,3 7-46,10 7 46,10 5 5,9 1 8,18-18 0,5 0-19,-3-12 0,4-1 780,12 10 1,6-4-734,1-12 0,3-6-76,12-1 0,5-5 58,-10-5 1,2-2 0,3-2 12,6 0 1,3-2-1,0-3-33,4-1 0,1-3 1,-2 0-3,-3 0 0,0-1 1,-4 0-14,-6-1 0,-3-1 0,-1 1-83,8-2 1,-5 0 76,-12 2 1,-2 1 34,26-5-18,-7-1 290,4-1-273,-4-2-9,-5 1-58,-10-1 1052,-9 2-1052,-4-1 1616,-11 6-1616,-4 0 513,-10 6-1500,-2 0 1060,-4 7 0,2-4 1,-3 3-1</inkml:trace>
  <inkml:trace contextRef="#ctx0" brushRef="#br0" timeOffset="19599">4155 14286 13306,'0'10'4257,"0"-2"-2879,0-8 677,0 0-1243,79 6-423,-40-6 1,5 1-793,11 0 0,9 2 0,4-2 522,-10-1 1,4 0 0,2-1 0,0 0 0,-3 0-664,2 0 0,-1 0 0,-1 0 0,3 0 550,-10 0 1,2 0 0,2 0-1,-1 0 1,-3-1 0,-4 1 4,16-1 0,-5-1 0,-4 1-296,-8 0 1,-3 0 0,-2 0 354,6 0 0,-2 0 352,-4 0 1,-2 0-159,18 0 828,-13 1-762,-20-1 2564,-23 1-2777,-3-1 1397,-1 1-1514,0-3-151,0-2-544,-4-4-1176,-13-2 1871,-22-3 0,15 5 0,-8 2 0</inkml:trace>
  <inkml:trace contextRef="#ctx0" brushRef="#br0" timeOffset="20071">4117 14144 20923,'-37'0'1978,"9"0"-1300,40 0 834,50-1-1243,-22 1 0,6 0-1064,3 0 1,6-1-1,1 1 879,5 0 0,1 0 0,2 0-481,-9 0 1,1 0 0,1 0 0,1 0 413,1 0 0,1 0 0,-1 0 0,0 0-16,-2 0 0,-1 0 1,0 0-1,-2 0-467,12 0 0,-2 0 0,-3 0 468,-11 0 0,-2 0 0,-2 0 14,5-1 1,-4 0-14,-8 0 0,-5 0 109,3-3 1374,-6 2-998,-20 1 2100,-5 1-2347,-4 0 2327,-2-1-4455,0-2-1462,-8 2 3349,-10-1 0,6 2 0,-4 0 0</inkml:trace>
  <inkml:trace contextRef="#ctx0" brushRef="#br0" timeOffset="39031">8387 6646 8158,'-8'1'-50,"1"0"50,7-1 930,0 0-179,-8-20-516,6 12-162,-6-12 67,8 17 5254,0 3-2398,-2 0-1724,24 0-516,18 0-588,12 0-68,10 0-100,-15 0-78,-3-1-347,-3 1-2550,2-2 2975,-14 0 0,-5 1 0,-16 0 0</inkml:trace>
  <inkml:trace contextRef="#ctx0" brushRef="#br0" timeOffset="39254">8294 6745 20078,'57'-20'114,"0"-1"0,-1 2 0,-4 5-114,-14 9 0,-1 3-403,-1 0 0,0 0-22,29 1-398,-8 1 823,-20 4 0,-3 1 0,-2-3 0,9 6 0</inkml:trace>
  <inkml:trace contextRef="#ctx0" brushRef="#br0" timeOffset="41798">5851 14710 19664,'-43'27'494,"1"0"1,7-5-1,3 1-51,-11 25 50,14-9-106,4 0-102,6-1 85,7 11-168,20-7-130,9-6 24,18-14-46,3-18-16,4-4 5,-4-8 39,-6-4 12,-10-5-6,-11-10-84,-14 9-101,-10-8-459,-10 12-1065,-5 2 1625,-5 0 0,15 7 0,1 0 0</inkml:trace>
  <inkml:trace contextRef="#ctx0" brushRef="#br0" timeOffset="42204">6007 14754 17165,'-5'4'2123,"1"-1"-1495,4-3-539,55 10-33,-14-7-315,3 2 0,2 0 309,13-5-44,-3-4 27,-8-2 46,-12-3 482,-12 1 335,-10 4-17,-9 2-44,-7 1-639,-20 17-73,-1 2 79,-15 21 33,9 1-73,3 2-106,6 1-56,8-7 81,5-3-81,23 5 0,-11-20 0,13 4 0</inkml:trace>
  <inkml:trace contextRef="#ctx0" brushRef="#br0" timeOffset="42566">6669 14763 22285,'-22'51'61,"0"0"1,3-3 0,4-6-62,10-5-157,3-3-891,2-12-1506,0-7-3148,0-7 5702,0-6 0,0-1 0,0-1 0</inkml:trace>
  <inkml:trace contextRef="#ctx0" brushRef="#br0" timeOffset="42883">6856 14719 17361,'-5'12'2639,"1"-3"-2147,4-9-223,0 0-56,15 59 50,-2-28-210,-1 8 0,2 0 31,5-4 0,0-4-16,-4-5-68,0-6 44,-5-5-44,-1-6-89,-5-3-768,1-4-974,-2-1-1328,2-8-2140,2-5 5299,0-10 0,-2 8 0,-3 2 0</inkml:trace>
  <inkml:trace contextRef="#ctx0" brushRef="#br0" timeOffset="43338">6963 14638 20285,'51'-15'442,"-1"-1"1,-4 3-1,-3 7-156,7 20-141,-15 6 41,-4 2 268,-20-5-130,-18-4-223,-8 0 11,-11 0-45,-10-1-33,-3-2 11,-19-2 16,18-3 130,-7-3 61,27-1-107,9-1-77,5 1-63,5-1 74,9 3 33,9 0-56,15 1-54,1 2 1,4 0 53,22 4-242,-18-2 0,0 1 192,15 3-6,-9 2-65,-8 0 59,-12-1-33,-11-1 241,-8 1 89,-9-2-89,-12 4 284,-10-2-312,-11-1 1,-7-2-175,-1-5-141,0-2-5768,-5-5 5909,20-3 0,1 2 0,22-1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5T21:53:31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5699 10797 15552,'48'-10'1299,"-1"-1"1,0 1-1,13-3 1,-2-3-1181,-14 1 1,0-1-1,-2-2-397,9-3 1,1-3 306,-5 2 1,3-3 0,-4 1-594,7-4 1,-2-1 563,-9 5 0,1-2 0,-5 1 3,-4 0 0,-4 0 39,-4 1 0,-3 0 442,10-24-249,-15 1 365,-10-1 89,-13-2-180,-12-2-181,-7 13 0,-5 0-194,4 8 0,-3 1-355,-12-10 1,-1 1 309,5 12 1,0 3-20,-3-1 0,-2 2 14,-5 0 0,-3 3-484,-6 0 0,-4 2 411,16 7 0,-2 1 1,-5 1-11,-5 2 0,-5 1 1,-3 1-1,0 2 4,11 1 1,-1 1 0,0 1 0,0 0-1,0 1-237,-1 0 1,-1 0 0,0 1 0,1 1 0,1 0 233,-9 2 1,0 1 0,3 1 0,3 1-3,0 2 0,4 0 0,0 1 0,0 1 0,-1 0 0,1 0 0,0 1 0,0-1 0,0 2-320,2 0 1,-1 0 0,1 1 317,1 0 0,0 1 0,-2 1 3,2 1 1,-3 3-1,0-1 1,4 0-2,-1 0 0,3-1 0,-1 1 11,-10 6 1,-2 0-1,7-1-70,9-3 0,4-1 76,7-2 0,1 0 710,-20 17-677,3 4-50,24-19 0,0 3 0,-5 11 0,3 2-3,7-9 0,3 0-14,-2 9 1,5-1 1876,6 13-1860,5-3 61,14-1 7,8-1 1010,21 1-1000,-13-21 1,4-1 13,8 2 1,7-2-380,-3-5 0,8-1 0,1 0 0,-1-2 326,5 1 0,-1-1 0,4-1-13,1-1 1,5 0 0,-1-1 0,-3-3-425,2-2 0,-4-3 0,1-1 415,1-1 0,0 0 0,0-1-4,0-1 0,0 0 0,0 0 2,-1-1 0,1 1 0,-1-1-2,-2-1 0,1 0 0,2-1-451,-5 0 0,4-2 0,-1 1 1,-3-1 453,-1 0 1,-3 0 0,1-1-2,11 0 0,1-1 0,-8 0-114,-10 1 0,-5 0 99,-7 0 0,-1 1 1234,23-5-1228,-6 1-1,-2-1 1309,-9 2-1309,-9 2 3040,-11 1-2995,-10 2 1067,-6 1-1105,-3 0 27,-2 0-101,0 1-263,0-1-431,0 1-1160,0-3 1916,0-2 0,0 2 0,0-1 0</inkml:trace>
  <inkml:trace contextRef="#ctx0" brushRef="#br0" timeOffset="482">4551 11103 22099,'57'1'490,"0"-1"1,0 1 0,4-2 0,1-1 0,1-1-376,-3 0 1,-1-1 0,2 0-1475,-10 0 0,0-1 0,1 0 0,0 1 1409,1-1 0,0 1 1,0 0-1,-1-1-33,-2 1 0,0 0 0,-2 0 0,0 0 129,10-2 1,-2 1 0,-1 0-129,-8 0 1,-2 1 0,-3 0 215,11-2 1,-4 0-219,-11 1 1,-2 0-289,24-4 306,-9-1-29,-1 0 2560,-11 2-2475,-11-1 1211,-14 1-1301,-9-1 902,-4-2-1070,-7-2 76,-5-1-1425,-10-1-2337,-17 4-4828,-3 3 8682,-10 4 0,24 3 0,6 0 0</inkml:trace>
  <inkml:trace contextRef="#ctx0" brushRef="#br0" timeOffset="917">5075 11103 19490,'52'3'920,"0"1"1,3-1-1,0-1-662,-6-4 0,1 0-1157,-8-1 0,3 0 1,0-1 982,5 0 0,1-2 0,0 0-41,4-1 0,1-1 0,-1 1-15,-3-1 0,-1 0 0,-2 0 0,15-2 0,-4-1-3,-11 2 0,-4 0 367,-12 2 0,-2 0-387,20-6 96,-9 2 719,-4 0-394,-11 3 145,-9 1-156,-11 5 1452,-5-1-1811,-2 1 104,-4-1-412,-2-2-689,-5 1-1675,-2 1-2010,-1 2 4626,0 4 0,6-2 0,2 2 0</inkml:trace>
  <inkml:trace contextRef="#ctx0" brushRef="#br0" timeOffset="7837">8410 11180 16997,'-6'0'3036,"1"0"-1440,5 0-845,50 0-28,1 0-1298,4 0 0,7 0 768,0 0 1,1 0-103,-16 0 0,2 0 1,-1 0-23,1 0 0,1 0 0,-2 0-2,16 0 1,-4 0-38,-10-1 1,-4 1 199,-8-1 0,0-1-180,6 0 1,-3-1 44,16-3 62,4 2-22,-42 1-39,-11 3-46,-5-2-359,-3 1-1465,-6-1 1774,-55-1 0,40 0 0,-38 1 0</inkml:trace>
  <inkml:trace contextRef="#ctx0" brushRef="#br0" timeOffset="8249">8316 11272 16857,'-5'2'2919,"1"-1"-376,4-1-1894,45 1-83,-4-1-823,4-1 0,6 0 391,-3-1 1,4 0-27,9 0 0,8 1 1,-4-1-527,-15 1 0,-3 0 0,3 0 419,12 0 1,4 1 0,-9 0 20,-11 0 1,-6 0-156,25 0 138,-15 0 34,0 0 107,-10 0-12,-7 0 34,-13 0 102,-9 0 323,-6 0-621,-4 0 400,-1 0-3682,-4 0-6521,-4 1 9618,-6 1 1,4 0-1,2 0 1</inkml:trace>
  <inkml:trace contextRef="#ctx0" brushRef="#br0" timeOffset="11787">11058 11351 17064,'-10'2'2695,"2"-1"-2023,8-1-359,67-9-1490,-15 4 1305,7-1 1,4 0-648,-16 3 1,-2 0 635,8 1 1,0 1-31,0-1 0,0 1 126,-4 1 0,2 0-101,-5 1 1,2-1-1,-3-1 56,1 1 0,-2-2 14,14 1 0,-3 0 148,-2-4-55,-12 0-62,-13 0-90,-9-1 573,-8 1-1133,-6-1-1004,-12-3 1441,-43 0 0,29 3 0,-26 2 0</inkml:trace>
  <inkml:trace contextRef="#ctx0" brushRef="#br0" timeOffset="12216">11245 11252 15294,'-10'0'3254,"2"0"-2239,8 0-254,0 0 74,69-21-35,-19 12-1352,6-4 0,4 2 767,-17 7 1,-2 1-90,5 2 0,0 0-196,3-1 0,-1 2 100,0 0 1,-1 0-6,-1 0 1,-1 0-26,-4 0 0,-1 0-75,-4 0 1,-2 0 191,23 0 247,-14-1 45,-11-2-17,-12 0 1088,-8-1-1273,-5 1 686,-5 1-1471,-1 1-68,-1 0-3880,-10-1 330,1 0 4196,-7 0 0,9 2 0,2 0 0</inkml:trace>
  <inkml:trace contextRef="#ctx0" brushRef="#br0" timeOffset="18815">13503 7464 16157,'-3'6'3938,"1"-1"-2785,2-5-183,0 0-360,-5 2-128,14 0-40,4 2-61,19-1-51,12 0-100,9-1-85,-9-1 1,3 0-79,-1-1 1,0 0-183,0 1 0,-3-1 120,-8 0 1,-4 0 0,-5 1 5,-8-1 45,-8 1-56,-6-1-123,-2 0-1764,-2-1 105,0-4-1444,-14-4-4134,-2-1 7360,-15-1 0,15 6 0,2 2 0</inkml:trace>
  <inkml:trace contextRef="#ctx0" brushRef="#br0" timeOffset="19205">13327 7628 21287,'55'7'655,"0"-1"1,-1 0 0,-2-1-477,-12-4 0,-1-1-336,3 1 1,2 0 243,-1-1 0,1 0-313,0 1 0,-1-1 276,-3 0 1,-1 0 5,-4 0 0,-1 0 123,20 0 106,-13 0 102,-14 0-45,-12 0 372,-7 0-613,-6 0-1785,-1 0 1684,-6 0 0,4 0 0,-4 0 0</inkml:trace>
  <inkml:trace contextRef="#ctx0" brushRef="#br0" timeOffset="22970">15148 7557 18728,'53'1'478,"0"1"0,-1 0 0,-1 1-299,-11-1 0,1 0-917,20 2 1,1-1 779,-15 0 0,-1-1-9,11 1 1,-2-1 5,7-1 29,-14-1 526,-12 0-510,-13-1 226,-10-2-1822,-8 1 1512,-55 6 0,36-4 0,-36 6 0</inkml:trace>
  <inkml:trace contextRef="#ctx0" brushRef="#br0" timeOffset="23416">15302 7698 12741,'-10'1'1853,"2"0"-1270,8-1 991,0 0-611,3 0-162,3 0 96,8 0-57,7 0-57,8 0-172,10 0-158,10-1-133,10-3-494,-25 1 0,0 0 216,2-2 0,1 0-17,0 1 0,1 0-22,9-1 0,1 1-3,-8 1 0,-2 1-23,-2 0 1,-3 0 22,5 1 0,-28 1 39,-6 0 135,-3 0 286,-1-1-644,0-2-68,0 0-175,0-1-116,0 0-302,0 0-920,-1-1-1607,-3 2 3372,-3 0 0,2 2 0,0 1 0</inkml:trace>
  <inkml:trace contextRef="#ctx0" brushRef="#br0" timeOffset="26231">16842 7570 15625,'-4'0'4117,"1"0"-1995,3 0-1527,42 0-170,-14 0-296,4 2 0,2 0 56,11 2-59,-7 2 0,2 0-101,6-2 0,1 0-270,0 0 1,-1-1 244,-1-1 0,-3-1 6,12-1-114,-8 0 108,-6-3 6,-8 1-6,-8-3-6,-3 2 6,-9 0 565,-4 2-565,-6 1-2506,-2 0-4098,-13-3 6604,-1 2 0,-2-2 0,6 3 0</inkml:trace>
  <inkml:trace contextRef="#ctx0" brushRef="#br0" timeOffset="26633">17031 7612 15720,'-10'0'3103,"3"0"-2274,7 0 896,0 0-884,59 0-197,-19 0-651,5 0 1,2 0 308,12 0-44,3 0-96,0 0-89,-1 0-40,0 0-27,-5 0 0,-4 0-1,-6 0 125,-6 0-102,-8 0-22,-5 0 55,-7 0-16,-6-2 67,-5-5 253,-5 1-712,-3-4-521,-3 3-1267,-13 1 2135,-16 2 0,9 2 0,-3 2 0</inkml:trace>
  <inkml:trace contextRef="#ctx0" brushRef="#br0" timeOffset="27232">16833 7809 20210,'44'0'84,"-1"0"0,1-1 0,19 0 0,-3 0-81,-17 0 0,-2 0-1036,3 0 0,-1 0 1033,0 1 0,0-1 0,-3 1 0,0 0 204,-3-1 1,0 0-172,25-1-27,-8-1-6,-13-1 62,-10 0 385,-9-1-447,-10 2-689,-6 0 689,-14 2 0,6 1 0,-7 0 0</inkml:trace>
  <inkml:trace contextRef="#ctx0" brushRef="#br0" timeOffset="31220">18429 7638 14471,'-8'1'2857,"2"0"-2017,6-1 891,0 0-1300,61-4-90,-25 3-204,7-1 1,2 0-26,4 2-79,2 0-27,-4 0 0,-5 0-6,-7 0-129,-9 0-140,-9 0-123,-8 0-2263,-5 0 2655,-28 0 0,17 0 0,-19 0 0</inkml:trace>
  <inkml:trace contextRef="#ctx0" brushRef="#br0" timeOffset="31532">18386 7758 19619,'56'-4'444,"0"0"0,-5 0 0,-2 0-282,-8 2 1,-2-1-547,20 0 403,-21 1 1,-3 0-15,10 0 1,-9-1 142,-7 0-260,-8 1-305,-9 0-877,-5 2-1837,-5-1 3131,-2 1 0,0 0 0</inkml:trace>
  <inkml:trace contextRef="#ctx0" brushRef="#br0" timeOffset="36914">19588 7594 13872,'-9'0'4486,"2"0"-2861,7 0 351,-1 0-1555,9 2-118,3-1-163,11 3-56,6-1 0,20 1-79,10 0-5,-1-1 0,-3-1-134,-24-2-124,-3 0-61,-9 0-1216,-5 0-3831,-8 0-2476,-25 0 7842,1 0 0,-8 0 0,14 0 0</inkml:trace>
  <inkml:trace contextRef="#ctx0" brushRef="#br0" timeOffset="37238">19534 7763 19322,'44'-4'1865,"-4"1"-1423,-12 3-196,3 0-117,3 0-67,3 0-29,1 0-27,-2 0-6,-1 0 0,-6 0-101,-5 0-302,-6 0-616,-7 0-1076,-5-2 2095,-13-6 0,5 4 0,-7-3 0</inkml:trace>
  <inkml:trace contextRef="#ctx0" brushRef="#br0" timeOffset="43482">20591 7649 16107,'-3'7'3725,"1"-2"-2516,2-5 113,0 0-207,84-4-754,-50 2 0,3 1-637,24-2 0,2 1 379,-19 1 1,-4 0 41,19 1-55,-3 0-56,-6 1 172,-3 3-184,-8 2-22,5 3-56,-19-5-123,0 0-398,-20-4-124,-5 0-2452,-20 0 3153,-23 1 0,14-1 0,-8 1 0</inkml:trace>
  <inkml:trace contextRef="#ctx0" brushRef="#br0" timeOffset="43849">20669 7805 14533,'-5'1'3612,"1"0"-128,4-1-2526,19 2-146,-2-2-140,22 3-240,1-3-203,9 0-128,11 0-76,-28 0 0,1 0-189,3-1 1,-1-1 180,0 1 0,0 0-15,0-1 1,-1 0-3,26-1 0,-8 2 6,-12 0-1,-11 0 1,-11 0 50,-8 0 22,-6 1-78,-3 0-154,-1-1-859,0-2-1144,-6-4 2157,-5-7 0,3 7 0,-2-2 0</inkml:trace>
  <inkml:trace contextRef="#ctx0" brushRef="#br0" timeOffset="45071">20047 6956 14376,'0'-9'2515,"0"2"-2011,0 7-95,0 0 408,16-40-262,-7 19-23,13-32-56,-11 29-11,3-1-213,3-2-129,7-3 73,6 0-76,-1 6 1,2 1-20,22-12-357,-15 12 1,2 1 319,-7 7 0,0 1-11,4 1 1,1 0-10,3 2 1,0 0-3,4 2 0,1 2-3,1 2 1,0 2-12,2 0 0,0 2-6,-1 1 1,0 4-20,17 7 0,-2 4 2,-18-4 1,-2 2-6,11 8 0,-5 3 67,0 13 264,-16 4 128,-13 3-34,-11 1-5,-6 0-50,-6 9-303,0-20-61,-3 4 5,4-24 596,-1-4-607,3-4-96,-1-3-49,1-1-4173,0-1 1181,-4-1 3137,-1-7 0,0 6 0,1-5 0</inkml:trace>
  <inkml:trace contextRef="#ctx0" brushRef="#br0" timeOffset="45716">21179 6845 17020,'-6'0'2660,"1"0"-1081,5 0-1321,-1 31-51,1-12 34,0 25 12,3-21 49,1-1 40,1-3 55,0-2 7,-2-4-96,0-4 5,-1-2-72,-2-5 134,1 1-196,0-3-44,1 0-29,4 0 91,6-1-96,7-7-51,7-3-44,9-8-1,2 0 1,3-3-1,0 1 1,-1 0-6,-2 2 6,-4 4-6,-7 3 0,-6 4-6,-5 3 6,-6 2 0,-5 1 0,-2 2-5344,-2 0 5344,-9 0 0,7 0 0,-7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01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680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16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28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91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17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9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8Y281VYaLu5jHoAvQVvVJg" TargetMode="External"/><Relationship Id="rId13" Type="http://schemas.openxmlformats.org/officeDocument/2006/relationships/hyperlink" Target="https://github.com/chenzomi12/AIInfra" TargetMode="External"/><Relationship Id="rId3" Type="http://schemas.openxmlformats.org/officeDocument/2006/relationships/hyperlink" Target="https://www.zhihu.com/tardis/zm/art/677638939?source_id=1003" TargetMode="External"/><Relationship Id="rId7" Type="http://schemas.openxmlformats.org/officeDocument/2006/relationships/hyperlink" Target="https://mp.weixin.qq.com/s/ZXjwnO103e-wXJGmmKi-Pw" TargetMode="External"/><Relationship Id="rId12" Type="http://schemas.openxmlformats.org/officeDocument/2006/relationships/hyperlink" Target="https://my.oschina.net/IDP/blog/16513157" TargetMode="External"/><Relationship Id="rId2" Type="http://schemas.openxmlformats.org/officeDocument/2006/relationships/hyperlink" Target="https://mp.weixin.qq.com/s/6kzCMsJuavkZPG0YCKge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39hqf8xn1cUlnxEIM0_ww" TargetMode="External"/><Relationship Id="rId11" Type="http://schemas.openxmlformats.org/officeDocument/2006/relationships/hyperlink" Target="https://www.zair.top/post/mixture-of-experts/" TargetMode="External"/><Relationship Id="rId5" Type="http://schemas.openxmlformats.org/officeDocument/2006/relationships/hyperlink" Target="https://mp.weixin.qq.com/s/mOrAYo3qEACjSwcRPG7fWw" TargetMode="External"/><Relationship Id="rId10" Type="http://schemas.openxmlformats.org/officeDocument/2006/relationships/hyperlink" Target="https://developer.nvidia.com/zh-cn/blog/applying-mixture-of-experts-in-llm-architectures/" TargetMode="External"/><Relationship Id="rId4" Type="http://schemas.openxmlformats.org/officeDocument/2006/relationships/hyperlink" Target="https://huggingface.co/blog/zh/moe" TargetMode="External"/><Relationship Id="rId9" Type="http://schemas.openxmlformats.org/officeDocument/2006/relationships/hyperlink" Target="https://blog.csdn.net/weixin_43013480/article/details/139301000" TargetMode="External"/><Relationship Id="rId14" Type="http://schemas.openxmlformats.org/officeDocument/2006/relationships/hyperlink" Target="https://pan.quark.cn/s/74fb24be8ef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59FC71-269E-2DAE-1B89-D178FFDD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</a:t>
            </a:r>
            <a:r>
              <a:rPr lang="zh-CN" altLang="en-US" sz="880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混合专家</a:t>
            </a:r>
            <a:endParaRPr lang="en-US" altLang="zh-CN" sz="8800" dirty="0">
              <a:solidFill>
                <a:schemeClr val="tx2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前世今生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3B251-6A1F-8C32-9371-819ADFB0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结构的分类：稠密 </a:t>
            </a:r>
            <a:r>
              <a:rPr lang="en-US" altLang="zh-CN" dirty="0"/>
              <a:t>&amp;</a:t>
            </a:r>
            <a:r>
              <a:rPr lang="zh-CN" altLang="en-US" dirty="0"/>
              <a:t> 稀疏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B2F739F-C2FC-9A71-FE35-B3F6E37319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lphaLcPeriod"/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稠密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MOE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对于每个输入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，线性 </a:t>
                </a:r>
                <a:r>
                  <a:rPr lang="en" altLang="zh-CN" dirty="0" err="1"/>
                  <a:t>softmax</a:t>
                </a:r>
                <a:r>
                  <a:rPr lang="en" altLang="zh-CN" dirty="0"/>
                  <a:t> </a:t>
                </a:r>
                <a:r>
                  <a:rPr lang="zh-CN" altLang="en-US" dirty="0"/>
                  <a:t>门控将选择所有专家；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lphaLcPeriod"/>
                </a:pPr>
                <a:r>
                  <a:rPr lang="zh-CN" altLang="en-US" b="1" dirty="0">
                    <a:solidFill>
                      <a:srgbClr val="C00000"/>
                    </a:solidFill>
                  </a:rPr>
                  <a:t>稀疏 </a:t>
                </a:r>
                <a:r>
                  <a:rPr lang="en-US" altLang="zh-CN" b="1" dirty="0">
                    <a:solidFill>
                      <a:srgbClr val="C00000"/>
                    </a:solidFill>
                  </a:rPr>
                  <a:t>MOE</a:t>
                </a:r>
                <a:r>
                  <a:rPr lang="zh-CN" altLang="en-US" b="1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" b="1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dirty="0"/>
                  <a:t>选择 </a:t>
                </a:r>
                <a:r>
                  <a:rPr lang="en" altLang="zh-CN" dirty="0"/>
                  <a:t>top-k </a:t>
                </a:r>
                <a:r>
                  <a:rPr lang="zh-CN" altLang="en-US" dirty="0"/>
                  <a:t>专家来执行条件计算，专家层返回所选专家输出乘以门控函数输出</a:t>
                </a:r>
                <a:r>
                  <a:rPr lang="zh-CN" altLang="en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B2F739F-C2FC-9A71-FE35-B3F6E3731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578" r="-1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8B01C50-9C4B-BBDC-DC88-CCE0B9B1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26" y="2563113"/>
            <a:ext cx="8140509" cy="3679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2CA48A-2F86-6A41-7242-6960E8250542}"/>
                  </a:ext>
                </a:extLst>
              </p14:cNvPr>
              <p14:cNvContentPartPr/>
              <p14:nvPr/>
            </p14:nvContentPartPr>
            <p14:xfrm>
              <a:off x="222480" y="1220040"/>
              <a:ext cx="8254440" cy="4893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2CA48A-2F86-6A41-7242-6960E8250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120" y="1210680"/>
                <a:ext cx="827316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00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3B251-6A1F-8C32-9371-819ADFB0A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结构的分类：稠密 </a:t>
            </a:r>
            <a:r>
              <a:rPr lang="en-US" altLang="zh-CN" dirty="0"/>
              <a:t>&amp;</a:t>
            </a:r>
            <a:r>
              <a:rPr lang="zh-CN" altLang="en-US" dirty="0"/>
              <a:t> 稀疏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B2F739F-C2FC-9A71-FE35-B3F6E37319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稠密混合专家层在每次迭代中激活所有专家网络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1, . . . , 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𝑓𝑁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稠密混合专家 </a:t>
                </a:r>
                <a:r>
                  <a:rPr lang="en" altLang="zh-CN" dirty="0"/>
                  <a:t>MoE </a:t>
                </a:r>
                <a:r>
                  <a:rPr lang="zh-CN" altLang="en" dirty="0"/>
                  <a:t>模型</a:t>
                </a:r>
                <a:r>
                  <a:rPr lang="zh-CN" altLang="en-US" dirty="0"/>
                  <a:t>广泛用在 </a:t>
                </a:r>
                <a:r>
                  <a:rPr lang="en" altLang="zh-CN" dirty="0" err="1"/>
                  <a:t>EvoMoE</a:t>
                </a:r>
                <a:r>
                  <a:rPr lang="zh-CN" altLang="en" dirty="0"/>
                  <a:t>、</a:t>
                </a:r>
                <a:r>
                  <a:rPr lang="en" altLang="zh-CN" dirty="0" err="1"/>
                  <a:t>MoLE</a:t>
                </a:r>
                <a:r>
                  <a:rPr lang="zh-CN" altLang="en" dirty="0"/>
                  <a:t>、</a:t>
                </a:r>
                <a:r>
                  <a:rPr lang="en" altLang="zh-CN" dirty="0" err="1"/>
                  <a:t>LoRAMoE</a:t>
                </a:r>
                <a:r>
                  <a:rPr lang="en" altLang="zh-CN" dirty="0"/>
                  <a:t> </a:t>
                </a:r>
                <a:r>
                  <a:rPr lang="zh-CN" altLang="en-US" dirty="0"/>
                  <a:t>和 </a:t>
                </a:r>
                <a:r>
                  <a:rPr lang="en" altLang="zh-CN" dirty="0"/>
                  <a:t>DS-MoE</a:t>
                </a:r>
                <a:r>
                  <a:rPr lang="zh-CN" altLang="en-US" dirty="0"/>
                  <a:t> 等研究。</a:t>
                </a:r>
                <a:endParaRPr lang="zh-CN" altLang="e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B2F739F-C2FC-9A71-FE35-B3F6E37319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8B01C50-9C4B-BBDC-DC88-CCE0B9B1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181" y="2771560"/>
            <a:ext cx="7772400" cy="3513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558F29-8A6D-F091-2F7D-F79226E08BD0}"/>
                  </a:ext>
                </a:extLst>
              </p14:cNvPr>
              <p14:cNvContentPartPr/>
              <p14:nvPr/>
            </p14:nvContentPartPr>
            <p14:xfrm>
              <a:off x="4731840" y="2589480"/>
              <a:ext cx="1327320" cy="976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558F29-8A6D-F091-2F7D-F79226E08B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2480" y="2580120"/>
                <a:ext cx="1346040" cy="9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33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85DC04-8325-9CF0-D53B-BD286DCD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算法设计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EC2EF6-0D0E-A247-1D54-A63F4DF05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门控函数（</a:t>
            </a:r>
            <a:r>
              <a:rPr lang="en-US" altLang="zh-CN" dirty="0" err="1"/>
              <a:t>a.k.a</a:t>
            </a:r>
            <a:r>
              <a:rPr lang="zh-CN" altLang="en-US" dirty="0"/>
              <a:t> 路由函数或路由器） </a:t>
            </a:r>
            <a:r>
              <a:rPr lang="en" altLang="zh-CN" dirty="0"/>
              <a:t>MoE </a:t>
            </a:r>
            <a:r>
              <a:rPr lang="zh-CN" altLang="en-US" dirty="0"/>
              <a:t>基本组件，负责协调专家参与及其各自输出组合。</a:t>
            </a:r>
            <a:endParaRPr lang="en-US" altLang="zh-CN" dirty="0"/>
          </a:p>
          <a:p>
            <a:r>
              <a:rPr lang="zh-CN" altLang="en-US" dirty="0"/>
              <a:t>根据每个输入 </a:t>
            </a:r>
            <a:r>
              <a:rPr lang="en-US" altLang="zh-CN" dirty="0"/>
              <a:t>Token</a:t>
            </a:r>
            <a:r>
              <a:rPr lang="zh-CN" altLang="en-US" dirty="0"/>
              <a:t> 处理方法，</a:t>
            </a:r>
            <a:r>
              <a:rPr lang="en-US" altLang="zh-CN" dirty="0"/>
              <a:t>Gating</a:t>
            </a:r>
            <a:r>
              <a:rPr lang="zh-CN" altLang="en-US" dirty="0"/>
              <a:t> 机制分为三种不同类型：</a:t>
            </a:r>
            <a:r>
              <a:rPr lang="zh-CN" altLang="en-US" b="1" dirty="0">
                <a:solidFill>
                  <a:srgbClr val="C00000"/>
                </a:solidFill>
              </a:rPr>
              <a:t>稀疏门控</a:t>
            </a:r>
            <a:r>
              <a:rPr lang="zh-CN" altLang="en-US" dirty="0"/>
              <a:t>，激活专家子集；</a:t>
            </a:r>
            <a:r>
              <a:rPr lang="zh-CN" altLang="en-US" b="1" dirty="0">
                <a:solidFill>
                  <a:srgbClr val="C00000"/>
                </a:solidFill>
              </a:rPr>
              <a:t>稠密门控</a:t>
            </a:r>
            <a:r>
              <a:rPr lang="zh-CN" altLang="en-US" dirty="0"/>
              <a:t>，激活所有专家；</a:t>
            </a:r>
            <a:r>
              <a:rPr lang="zh-CN" altLang="en-US" b="1" dirty="0">
                <a:solidFill>
                  <a:srgbClr val="C00000"/>
                </a:solidFill>
              </a:rPr>
              <a:t>软门控</a:t>
            </a:r>
            <a:r>
              <a:rPr lang="zh-CN" altLang="en-US" dirty="0"/>
              <a:t>，输入</a:t>
            </a:r>
            <a:r>
              <a:rPr lang="en" altLang="zh-CN" dirty="0"/>
              <a:t>token</a:t>
            </a:r>
            <a:r>
              <a:rPr lang="zh-CN" altLang="en-US" dirty="0"/>
              <a:t>合并和专家合并 </a:t>
            </a:r>
            <a:r>
              <a:rPr lang="en-US" altLang="zh-CN" dirty="0"/>
              <a:t>&amp;</a:t>
            </a:r>
            <a:r>
              <a:rPr lang="zh-CN" altLang="en-US" dirty="0"/>
              <a:t> 可微。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42F3A4-413B-B54C-7553-9199956D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1" y="3042244"/>
            <a:ext cx="10826819" cy="3447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700ACD6-3B78-28A5-5110-2FC344376DB5}"/>
                  </a:ext>
                </a:extLst>
              </p14:cNvPr>
              <p14:cNvContentPartPr/>
              <p14:nvPr/>
            </p14:nvContentPartPr>
            <p14:xfrm>
              <a:off x="3627720" y="922680"/>
              <a:ext cx="7387560" cy="3948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700ACD6-3B78-28A5-5110-2FC344376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8360" y="913320"/>
                <a:ext cx="7406280" cy="39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18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85DC04-8325-9CF0-D53B-BD286DCD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算法设计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EC2EF6-0D0E-A247-1D54-A63F4DF05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top-1 </a:t>
            </a:r>
            <a:r>
              <a:rPr lang="zh-CN" altLang="en-US" dirty="0"/>
              <a:t>门控的稀疏 </a:t>
            </a:r>
            <a:r>
              <a:rPr lang="en" altLang="zh-CN" dirty="0"/>
              <a:t>MoE</a:t>
            </a:r>
          </a:p>
          <a:p>
            <a:r>
              <a:rPr lang="en" altLang="zh-CN" dirty="0"/>
              <a:t>BASE 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分组域映射和随机门控组合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42F3A4-413B-B54C-7553-9199956D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07306"/>
            <a:ext cx="10825200" cy="34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4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85DC04-8325-9CF0-D53B-BD286DCD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算法设计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EC2EF6-0D0E-A247-1D54-A63F4DF05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专家</a:t>
            </a:r>
            <a:r>
              <a:rPr lang="en-US" altLang="zh-CN" dirty="0"/>
              <a:t>-</a:t>
            </a:r>
            <a:r>
              <a:rPr lang="zh-CN" altLang="en-US" dirty="0"/>
              <a:t>选择门控</a:t>
            </a:r>
            <a:endParaRPr lang="en-US" altLang="zh-CN" dirty="0"/>
          </a:p>
          <a:p>
            <a:r>
              <a:rPr lang="zh-CN" altLang="en-US" dirty="0"/>
              <a:t>注意力机制的路由器</a:t>
            </a:r>
            <a:endParaRPr lang="en-US" altLang="zh-CN" dirty="0"/>
          </a:p>
          <a:p>
            <a:r>
              <a:rPr lang="zh-CN" altLang="en-US" dirty="0"/>
              <a:t>专家合并的软 </a:t>
            </a:r>
            <a:r>
              <a:rPr lang="en" altLang="zh-CN" dirty="0"/>
              <a:t>MoE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588BE2-FE93-DD47-BA8C-6C65B39C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972653"/>
            <a:ext cx="10825200" cy="3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6F51BA0-E763-C61F-C015-76FFD733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稀疏门控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34D86DE-519B-7132-6E6A-30C7F7A10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稀疏门控函数选定专家子集来处理每个单独的输入 </a:t>
            </a:r>
            <a:r>
              <a:rPr lang="en" altLang="zh-CN" dirty="0"/>
              <a:t>tokens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" altLang="zh-CN" dirty="0" err="1"/>
              <a:t>Shazeer</a:t>
            </a:r>
            <a:r>
              <a:rPr lang="en" altLang="zh-CN" dirty="0"/>
              <a:t> </a:t>
            </a:r>
            <a:r>
              <a:rPr lang="zh-CN" altLang="en" dirty="0"/>
              <a:t>在</a:t>
            </a:r>
            <a:r>
              <a:rPr lang="zh-CN" altLang="en-US" dirty="0"/>
              <a:t> </a:t>
            </a:r>
            <a:r>
              <a:rPr lang="en-US" altLang="zh-CN" dirty="0" err="1"/>
              <a:t>Gshard</a:t>
            </a:r>
            <a:r>
              <a:rPr lang="zh-CN" altLang="en-US" dirty="0"/>
              <a:t> 提出辅助负载均衡 </a:t>
            </a:r>
            <a:r>
              <a:rPr lang="en-US" altLang="zh-CN" dirty="0"/>
              <a:t>Loss</a:t>
            </a:r>
            <a:r>
              <a:rPr lang="zh-CN" altLang="en-US" dirty="0"/>
              <a:t>，专家计算的输出由选择概率加权。</a:t>
            </a:r>
            <a:endParaRPr lang="en-US" altLang="zh-CN" dirty="0"/>
          </a:p>
          <a:p>
            <a:r>
              <a:rPr lang="zh-CN" altLang="en-US" dirty="0"/>
              <a:t>由于为每个输入 </a:t>
            </a:r>
            <a:r>
              <a:rPr lang="en" altLang="zh-CN" dirty="0"/>
              <a:t>token</a:t>
            </a:r>
            <a:r>
              <a:rPr lang="zh-CN" altLang="en-US" dirty="0"/>
              <a:t> 选择专家，因此该方法被视为具有 </a:t>
            </a:r>
            <a:r>
              <a:rPr lang="en" altLang="zh-CN" dirty="0"/>
              <a:t>token</a:t>
            </a:r>
            <a:r>
              <a:rPr lang="zh-CN" altLang="en-US" dirty="0"/>
              <a:t> 选择的门控函数。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AE5378-E0B1-DF91-673B-812D9FA70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704"/>
          <a:stretch/>
        </p:blipFill>
        <p:spPr>
          <a:xfrm>
            <a:off x="4350075" y="3042244"/>
            <a:ext cx="3496611" cy="34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FA18537-8981-A25B-88E8-4315077F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模型大小由总参数量或激活</a:t>
            </a:r>
            <a:r>
              <a:rPr lang="en-US" altLang="zh-CN" dirty="0"/>
              <a:t>/</a:t>
            </a:r>
            <a:r>
              <a:rPr lang="zh-CN" altLang="en-US" dirty="0"/>
              <a:t>总参数量表示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6AE113-3A88-F275-F181-343387F1B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251"/>
            <a:ext cx="10963473" cy="5243830"/>
          </a:xfrm>
        </p:spPr>
        <p:txBody>
          <a:bodyPr/>
          <a:lstStyle/>
          <a:p>
            <a:r>
              <a:rPr lang="zh-CN" altLang="en-US" b="0" i="0" dirty="0">
                <a:effectLst/>
                <a:latin typeface="mp-quote"/>
              </a:rPr>
              <a:t>激活专家数和总专家数在使用时都包含共享专家数量</a:t>
            </a:r>
            <a:endParaRPr lang="en-US" altLang="zh-CN" b="0" i="0" dirty="0">
              <a:effectLst/>
              <a:latin typeface="mp-quot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55A331-461E-270D-43E4-C7F07EFF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1666093"/>
            <a:ext cx="10344826" cy="46691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2A5F678-B3D1-EF95-BE42-D376883A2AE1}"/>
                  </a:ext>
                </a:extLst>
              </p14:cNvPr>
              <p14:cNvContentPartPr/>
              <p14:nvPr/>
            </p14:nvContentPartPr>
            <p14:xfrm>
              <a:off x="1458720" y="1721520"/>
              <a:ext cx="3138840" cy="3724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2A5F678-B3D1-EF95-BE42-D376883A2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9360" y="1712160"/>
                <a:ext cx="3157560" cy="37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01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D91F3E5-1F0A-C661-B1CD-234E34C4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模型参数定义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20CD38-B74F-13FB-A4B3-34D902F2CF6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111250"/>
                <a:ext cx="10963275" cy="52435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zh-CN" altLang="en-US" dirty="0"/>
                  <a:t> 隐层大小，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𝑓𝑓𝑛</m:t>
                        </m:r>
                      </m:sub>
                    </m:sSub>
                  </m:oMath>
                </a14:m>
                <a:r>
                  <a:rPr lang="zh-CN" altLang="en-US" dirty="0"/>
                  <a:t> 是 </a:t>
                </a:r>
                <a:r>
                  <a:rPr lang="en" altLang="zh-CN" dirty="0"/>
                  <a:t>FFN </a:t>
                </a:r>
                <a:r>
                  <a:rPr lang="zh-CN" altLang="en-US" dirty="0"/>
                  <a:t>中间层大小，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𝑒𝑥𝑝𝑒𝑟𝑡</m:t>
                        </m:r>
                      </m:sub>
                    </m:sSub>
                  </m:oMath>
                </a14:m>
                <a:r>
                  <a:rPr lang="zh-CN" altLang="en-US" dirty="0"/>
                  <a:t>  专家中间层大小</a:t>
                </a:r>
                <a:endParaRPr lang="en-US" altLang="zh-CN" dirty="0"/>
              </a:p>
              <a:p>
                <a:r>
                  <a:rPr lang="en-US" altLang="zh-CN" dirty="0"/>
                  <a:t>#</a:t>
                </a:r>
                <a:r>
                  <a:rPr lang="en" altLang="zh-CN" dirty="0"/>
                  <a:t>L </a:t>
                </a:r>
                <a:r>
                  <a:rPr lang="zh-CN" altLang="en-US" dirty="0"/>
                  <a:t>层数，</a:t>
                </a:r>
                <a:r>
                  <a:rPr lang="en-US" altLang="zh-CN" dirty="0"/>
                  <a:t>#</a:t>
                </a:r>
                <a:r>
                  <a:rPr lang="en" altLang="zh-CN" dirty="0"/>
                  <a:t>H</a:t>
                </a:r>
                <a:r>
                  <a:rPr lang="zh-CN" altLang="en-US" dirty="0"/>
                  <a:t> 注意头数量，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h𝑒𝑎𝑑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注意头大小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20CD38-B74F-13FB-A4B3-34D902F2C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111250"/>
                <a:ext cx="10963275" cy="5243513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7EFA194F-4C1E-A48E-4415-7AE6756377B3}"/>
              </a:ext>
            </a:extLst>
          </p:cNvPr>
          <p:cNvGrpSpPr/>
          <p:nvPr/>
        </p:nvGrpSpPr>
        <p:grpSpPr>
          <a:xfrm>
            <a:off x="1104048" y="2323344"/>
            <a:ext cx="10317922" cy="4166357"/>
            <a:chOff x="872359" y="2039006"/>
            <a:chExt cx="10538639" cy="42554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AFDE90-D6D2-3137-8102-23E8F5A0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890" y="2516463"/>
              <a:ext cx="10247585" cy="37780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C1EB77D-7562-B307-CF0D-E1316E4DE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9256"/>
            <a:stretch/>
          </p:blipFill>
          <p:spPr>
            <a:xfrm>
              <a:off x="872359" y="2039006"/>
              <a:ext cx="10538639" cy="5110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2ED2BFE-89AA-4C6E-E773-2DD21FCA74CC}"/>
                  </a:ext>
                </a:extLst>
              </p14:cNvPr>
              <p14:cNvContentPartPr/>
              <p14:nvPr/>
            </p14:nvContentPartPr>
            <p14:xfrm>
              <a:off x="1189800" y="2324880"/>
              <a:ext cx="6585120" cy="1762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2ED2BFE-89AA-4C6E-E773-2DD21FCA74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0440" y="2315520"/>
                <a:ext cx="6603840" cy="17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13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90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年代初期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（奠基工作）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383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奠基工作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88295F-5F76-E154-D982-0ECAF2AD0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1991</a:t>
            </a:r>
            <a:r>
              <a:rPr lang="zh-CN" altLang="en-US" dirty="0"/>
              <a:t>，</a:t>
            </a:r>
            <a:r>
              <a:rPr lang="en" altLang="zh-CN" dirty="0"/>
              <a:t> Geoffrey Hinton</a:t>
            </a:r>
            <a:r>
              <a:rPr lang="zh-CN" altLang="en-US" dirty="0"/>
              <a:t> 和 </a:t>
            </a:r>
            <a:r>
              <a:rPr lang="en" altLang="zh-CN" dirty="0"/>
              <a:t>Michael I. Jordan</a:t>
            </a:r>
            <a:r>
              <a:rPr lang="en-US" altLang="zh-CN" dirty="0"/>
              <a:t>《</a:t>
            </a:r>
            <a:r>
              <a:rPr lang="en" altLang="zh-CN" dirty="0"/>
              <a:t>Adaptive Mixtures of Local Experts》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 lvl="1"/>
            <a:r>
              <a:rPr lang="zh-CN" altLang="en-US" dirty="0"/>
              <a:t>最早 </a:t>
            </a:r>
            <a:r>
              <a:rPr lang="en" altLang="zh-CN" dirty="0"/>
              <a:t>MoE </a:t>
            </a:r>
            <a:r>
              <a:rPr lang="zh-CN" altLang="en-US" dirty="0"/>
              <a:t>架构，核心思想是通过多个独立</a:t>
            </a:r>
            <a:r>
              <a:rPr lang="en" altLang="zh-CN" dirty="0"/>
              <a:t> Expert </a:t>
            </a:r>
            <a:r>
              <a:rPr lang="zh-CN" altLang="en-US" dirty="0"/>
              <a:t>网络（</a:t>
            </a:r>
            <a:r>
              <a:rPr lang="en" altLang="zh-CN" dirty="0"/>
              <a:t>Experts</a:t>
            </a:r>
            <a:r>
              <a:rPr lang="zh-CN" altLang="en" dirty="0"/>
              <a:t>）</a:t>
            </a:r>
            <a:r>
              <a:rPr lang="zh-CN" altLang="en-US" dirty="0"/>
              <a:t>处理输入数据不同子集，并由门控网络（</a:t>
            </a:r>
            <a:r>
              <a:rPr lang="en" altLang="zh-CN" dirty="0"/>
              <a:t>Gating Network</a:t>
            </a:r>
            <a:r>
              <a:rPr lang="zh-CN" altLang="en" dirty="0"/>
              <a:t>）</a:t>
            </a:r>
            <a:r>
              <a:rPr lang="zh-CN" altLang="en-US" dirty="0"/>
              <a:t>动态选择</a:t>
            </a:r>
            <a:r>
              <a:rPr lang="en" altLang="zh-CN" dirty="0"/>
              <a:t> Expert 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强调模块化设计，每个</a:t>
            </a:r>
            <a:r>
              <a:rPr lang="en" altLang="zh-CN" dirty="0"/>
              <a:t> Expert </a:t>
            </a:r>
            <a:r>
              <a:rPr lang="zh-CN" altLang="en-US" dirty="0"/>
              <a:t>专注于输入空间特定区域，从而提高模型泛化能力和计算效率。</a:t>
            </a:r>
          </a:p>
          <a:p>
            <a:endParaRPr lang="en-US" altLang="zh-CN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奠定模块化神经网络的基础，首次将监督学习与分而治之的思想结合。</a:t>
            </a:r>
            <a:endParaRPr lang="en-US" altLang="zh-CN" dirty="0"/>
          </a:p>
          <a:p>
            <a:pPr lvl="1"/>
            <a:r>
              <a:rPr lang="zh-CN" altLang="en-US" dirty="0"/>
              <a:t>大多数 </a:t>
            </a:r>
            <a:r>
              <a:rPr lang="en" altLang="zh-CN" dirty="0"/>
              <a:t>MoE</a:t>
            </a:r>
            <a:r>
              <a:rPr lang="zh-CN" altLang="en-US" dirty="0"/>
              <a:t> 相关论文都会引用开创性工作。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F24776F-C5D4-1DFE-AFA9-02B3D295ACC5}"/>
                  </a:ext>
                </a:extLst>
              </p14:cNvPr>
              <p14:cNvContentPartPr/>
              <p14:nvPr/>
            </p14:nvContentPartPr>
            <p14:xfrm>
              <a:off x="2599920" y="1632960"/>
              <a:ext cx="3660840" cy="2185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F24776F-C5D4-1DFE-AFA9-02B3D295A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560" y="1623600"/>
                <a:ext cx="3679560" cy="22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25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视频目录大纲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综述：</a:t>
            </a:r>
            <a:r>
              <a:rPr lang="en-US" altLang="zh-CN" sz="2800" dirty="0"/>
              <a:t>MOE </a:t>
            </a:r>
            <a:r>
              <a:rPr lang="zh-CN" altLang="en-US" sz="2800" dirty="0"/>
              <a:t>架构总览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奠基工作：</a:t>
            </a:r>
            <a:r>
              <a:rPr lang="en-US" altLang="zh-CN" sz="2800" dirty="0"/>
              <a:t>90</a:t>
            </a:r>
            <a:r>
              <a:rPr lang="zh-CN" altLang="en-US" sz="2800" dirty="0"/>
              <a:t> 年代初期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架构形成：</a:t>
            </a:r>
            <a:r>
              <a:rPr lang="en-US" altLang="zh-CN" sz="2800" dirty="0"/>
              <a:t>RNN</a:t>
            </a:r>
            <a:r>
              <a:rPr lang="zh-CN" altLang="en-US" sz="2800" dirty="0"/>
              <a:t> 时代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提升效果：</a:t>
            </a:r>
            <a:r>
              <a:rPr lang="en-US" altLang="zh-CN" sz="2800" dirty="0"/>
              <a:t>Transformer</a:t>
            </a:r>
            <a:r>
              <a:rPr lang="zh-CN" altLang="en-US" sz="2800" dirty="0"/>
              <a:t> 时代</a:t>
            </a:r>
            <a:endParaRPr lang="en-US" altLang="zh-CN" sz="2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智能涌现：</a:t>
            </a:r>
            <a:r>
              <a:rPr lang="en" altLang="zh-CN" sz="2800" dirty="0"/>
              <a:t>GPT</a:t>
            </a:r>
            <a:r>
              <a:rPr lang="zh-CN" altLang="en-US" sz="2800" dirty="0"/>
              <a:t> 时代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可视化：</a:t>
            </a:r>
            <a:r>
              <a:rPr lang="en-US" altLang="zh-CN" sz="2800" dirty="0"/>
              <a:t>Mixtral</a:t>
            </a:r>
            <a:r>
              <a:rPr lang="zh-CN" altLang="en-US" sz="2800" dirty="0"/>
              <a:t> </a:t>
            </a:r>
            <a:r>
              <a:rPr lang="en-US" altLang="zh-CN" sz="2800" dirty="0"/>
              <a:t>7x8B</a:t>
            </a:r>
            <a:r>
              <a:rPr lang="zh-CN" altLang="en-US" sz="2800" dirty="0"/>
              <a:t> </a:t>
            </a:r>
            <a:r>
              <a:rPr lang="en-US" altLang="zh-CN" sz="2800" dirty="0"/>
              <a:t>MOE</a:t>
            </a:r>
            <a:r>
              <a:rPr lang="zh-CN" altLang="en-US" sz="2800" dirty="0"/>
              <a:t> </a:t>
            </a:r>
            <a:endParaRPr lang="en-US" altLang="zh-CN" sz="28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5E2C57-0F78-68C6-28B3-3804022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奠基工作</a:t>
            </a:r>
          </a:p>
        </p:txBody>
      </p:sp>
      <p:pic>
        <p:nvPicPr>
          <p:cNvPr id="1026" name="Picture 2" descr="Turing Award Won by 3 Pioneers in Artificial Intelligence - The New York  Times">
            <a:extLst>
              <a:ext uri="{FF2B5EF4-FFF2-40B4-BE49-F238E27FC236}">
                <a16:creationId xmlns:a16="http://schemas.microsoft.com/office/drawing/2014/main" id="{01F10562-28D2-0090-99EB-D114C5CC7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74"/>
          <a:stretch/>
        </p:blipFill>
        <p:spPr bwMode="auto">
          <a:xfrm>
            <a:off x="1261553" y="1259660"/>
            <a:ext cx="9673656" cy="50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B4142AF-4B48-93E9-E176-856632762EFD}"/>
                  </a:ext>
                </a:extLst>
              </p14:cNvPr>
              <p14:cNvContentPartPr/>
              <p14:nvPr/>
            </p14:nvContentPartPr>
            <p14:xfrm>
              <a:off x="7070760" y="780120"/>
              <a:ext cx="714600" cy="146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B4142AF-4B48-93E9-E176-856632762E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1400" y="770760"/>
                <a:ext cx="733320" cy="14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24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AC5995B-36FA-740E-373C-145CD34B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奠基工作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AAB2A6-5061-B513-70D8-2D512A51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92" y="1246909"/>
            <a:ext cx="5455578" cy="5196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15E32B5-AB7F-98E7-49FF-D2E3FCF1116E}"/>
                  </a:ext>
                </a:extLst>
              </p14:cNvPr>
              <p14:cNvContentPartPr/>
              <p14:nvPr/>
            </p14:nvContentPartPr>
            <p14:xfrm>
              <a:off x="4168440" y="2334960"/>
              <a:ext cx="5735520" cy="33364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15E32B5-AB7F-98E7-49FF-D2E3FCF11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9080" y="2325600"/>
                <a:ext cx="5754240" cy="33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12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RNN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时代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（</a:t>
            </a:r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 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架构形成）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19CE688-A976-E952-E145-65FC0D468F37}"/>
                  </a:ext>
                </a:extLst>
              </p14:cNvPr>
              <p14:cNvContentPartPr/>
              <p14:nvPr/>
            </p14:nvContentPartPr>
            <p14:xfrm>
              <a:off x="6375240" y="4247640"/>
              <a:ext cx="360" cy="4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19CE688-A976-E952-E145-65FC0D468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5880" y="4238280"/>
                <a:ext cx="1908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15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D1B4F-D26A-1F8A-6A68-E6CC94A8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架构形成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031A96-41CC-4753-F027-3A5817C0B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/>
              <a:t>Outrageously Large Neural Networks: The Sparsely-Gated Mixture-of-Experts Layer》</a:t>
            </a:r>
            <a:r>
              <a:rPr lang="zh-CN" altLang="en" dirty="0"/>
              <a:t>，</a:t>
            </a:r>
            <a:r>
              <a:rPr lang="en" altLang="zh-CN" dirty="0"/>
              <a:t>MoE</a:t>
            </a:r>
            <a:r>
              <a:rPr lang="zh-CN" altLang="en-US" dirty="0"/>
              <a:t> 引入 </a:t>
            </a:r>
            <a:r>
              <a:rPr lang="en" altLang="zh-CN" dirty="0"/>
              <a:t>LSTM</a:t>
            </a:r>
            <a:r>
              <a:rPr lang="zh-CN" altLang="en" dirty="0"/>
              <a:t>，</a:t>
            </a:r>
            <a:r>
              <a:rPr lang="zh-CN" altLang="en-US" dirty="0"/>
              <a:t>训出最大 </a:t>
            </a:r>
            <a:r>
              <a:rPr lang="en-US" altLang="zh-CN" dirty="0"/>
              <a:t>137</a:t>
            </a:r>
            <a:r>
              <a:rPr lang="en" altLang="zh-CN" dirty="0"/>
              <a:t>B</a:t>
            </a:r>
            <a:r>
              <a:rPr lang="zh-CN" altLang="en-US" dirty="0"/>
              <a:t> 参数，</a:t>
            </a:r>
            <a:r>
              <a:rPr lang="en" altLang="zh-CN" dirty="0"/>
              <a:t> Expert </a:t>
            </a:r>
            <a:r>
              <a:rPr lang="zh-CN" altLang="en-US" dirty="0"/>
              <a:t>数达到 </a:t>
            </a:r>
            <a:r>
              <a:rPr lang="en-US" altLang="zh-CN" dirty="0"/>
              <a:t>128</a:t>
            </a:r>
            <a:r>
              <a:rPr lang="en" altLang="zh-CN" dirty="0"/>
              <a:t>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</a:p>
          <a:p>
            <a:pPr lvl="1"/>
            <a:r>
              <a:rPr lang="zh-CN" altLang="en-US" dirty="0"/>
              <a:t>引入路由（</a:t>
            </a:r>
            <a:r>
              <a:rPr lang="en" altLang="zh-CN" dirty="0"/>
              <a:t>Routing Mechanism</a:t>
            </a:r>
            <a:r>
              <a:rPr lang="zh-CN" altLang="en" dirty="0"/>
              <a:t>），</a:t>
            </a:r>
            <a:r>
              <a:rPr lang="zh-CN" altLang="en-US" dirty="0"/>
              <a:t>使得每个输入只激活少量</a:t>
            </a:r>
            <a:r>
              <a:rPr lang="en" altLang="zh-CN" dirty="0"/>
              <a:t> Expert </a:t>
            </a:r>
            <a:r>
              <a:rPr lang="zh-CN" altLang="en-US" dirty="0"/>
              <a:t>，实现计算成本与模型规模分离； </a:t>
            </a:r>
            <a:endParaRPr lang="en-US" altLang="zh-CN" dirty="0"/>
          </a:p>
          <a:p>
            <a:pPr lvl="1"/>
            <a:r>
              <a:rPr lang="zh-CN" altLang="en-US" dirty="0"/>
              <a:t>引入 </a:t>
            </a:r>
            <a:r>
              <a:rPr lang="en" altLang="zh-CN" dirty="0"/>
              <a:t>Top-k </a:t>
            </a:r>
            <a:r>
              <a:rPr lang="zh-CN" altLang="en-US" dirty="0"/>
              <a:t>门控机制，通过选择前 </a:t>
            </a:r>
            <a:r>
              <a:rPr lang="en" altLang="zh-CN" dirty="0"/>
              <a:t>k </a:t>
            </a:r>
            <a:r>
              <a:rPr lang="zh-CN" altLang="en-US" dirty="0"/>
              <a:t>个</a:t>
            </a:r>
            <a:r>
              <a:rPr lang="en" altLang="zh-CN" dirty="0"/>
              <a:t> Expert </a:t>
            </a:r>
            <a:r>
              <a:rPr lang="zh-CN" altLang="en-US" dirty="0"/>
              <a:t>处理输入，进一步优化了计算效率；</a:t>
            </a:r>
          </a:p>
          <a:p>
            <a:pPr lvl="1"/>
            <a:r>
              <a:rPr lang="zh-CN" altLang="en-US" dirty="0"/>
              <a:t>提出了负载均衡概念，通过辅助损失函数确保</a:t>
            </a:r>
            <a:r>
              <a:rPr lang="en" altLang="zh-CN" dirty="0"/>
              <a:t> Expert </a:t>
            </a:r>
            <a:r>
              <a:rPr lang="zh-CN" altLang="en-US" dirty="0"/>
              <a:t>间均衡，避免某些</a:t>
            </a:r>
            <a:r>
              <a:rPr lang="en" altLang="zh-CN" dirty="0"/>
              <a:t> Expert </a:t>
            </a:r>
            <a:r>
              <a:rPr lang="zh-CN" altLang="en-US" dirty="0"/>
              <a:t>被过度激活；</a:t>
            </a:r>
          </a:p>
        </p:txBody>
      </p:sp>
    </p:spTree>
    <p:extLst>
      <p:ext uri="{BB962C8B-B14F-4D97-AF65-F5344CB8AC3E}">
        <p14:creationId xmlns:p14="http://schemas.microsoft.com/office/powerpoint/2010/main" val="95691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D1B4F-D26A-1F8A-6A68-E6CC94A8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架构形成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031A96-41CC-4753-F027-3A5817C0B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/>
              <a:t>Outrageously Large Neural Networks: The Sparsely-Gated Mixture-of-Experts Layer》</a:t>
            </a:r>
            <a:r>
              <a:rPr lang="zh-CN" altLang="en" dirty="0"/>
              <a:t>，</a:t>
            </a:r>
            <a:r>
              <a:rPr lang="en" altLang="zh-CN" dirty="0"/>
              <a:t>MoE</a:t>
            </a:r>
            <a:r>
              <a:rPr lang="zh-CN" altLang="en-US" dirty="0"/>
              <a:t> 引入 </a:t>
            </a:r>
            <a:r>
              <a:rPr lang="en" altLang="zh-CN" dirty="0"/>
              <a:t>LSTM</a:t>
            </a:r>
            <a:r>
              <a:rPr lang="zh-CN" altLang="en" dirty="0"/>
              <a:t>，</a:t>
            </a:r>
            <a:r>
              <a:rPr lang="zh-CN" altLang="en-US" dirty="0"/>
              <a:t>训出最大 </a:t>
            </a:r>
            <a:r>
              <a:rPr lang="en-US" altLang="zh-CN" dirty="0"/>
              <a:t>137</a:t>
            </a:r>
            <a:r>
              <a:rPr lang="en" altLang="zh-CN" dirty="0"/>
              <a:t>B</a:t>
            </a:r>
            <a:r>
              <a:rPr lang="zh-CN" altLang="en-US" dirty="0"/>
              <a:t> 参数，</a:t>
            </a:r>
            <a:r>
              <a:rPr lang="en" altLang="zh-CN" dirty="0"/>
              <a:t> Expert </a:t>
            </a:r>
            <a:r>
              <a:rPr lang="zh-CN" altLang="en-US" dirty="0"/>
              <a:t>数达到 </a:t>
            </a:r>
            <a:r>
              <a:rPr lang="en-US" altLang="zh-CN" dirty="0"/>
              <a:t>128</a:t>
            </a:r>
            <a:r>
              <a:rPr lang="en" altLang="zh-CN" dirty="0"/>
              <a:t>k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该论文被认为是</a:t>
            </a:r>
            <a:r>
              <a:rPr lang="en" altLang="zh-CN" dirty="0"/>
              <a:t>MoE</a:t>
            </a:r>
            <a:r>
              <a:rPr lang="zh-CN" altLang="en-US" dirty="0"/>
              <a:t>在大语言模型中的里程碑式研究；</a:t>
            </a:r>
            <a:endParaRPr lang="en-US" altLang="zh-CN" dirty="0"/>
          </a:p>
          <a:p>
            <a:pPr lvl="1"/>
            <a:r>
              <a:rPr lang="zh-CN" altLang="en-US" dirty="0"/>
              <a:t>首次将</a:t>
            </a:r>
            <a:r>
              <a:rPr lang="en" altLang="zh-CN" dirty="0"/>
              <a:t>MoE</a:t>
            </a:r>
            <a:r>
              <a:rPr lang="zh-CN" altLang="en-US" dirty="0"/>
              <a:t>应用于大规模语言模型，提出了稀疏激活的</a:t>
            </a:r>
            <a:r>
              <a:rPr lang="en" altLang="zh-CN" dirty="0"/>
              <a:t>MoE</a:t>
            </a:r>
            <a:r>
              <a:rPr lang="zh-CN" altLang="en-US" dirty="0"/>
              <a:t>架构。</a:t>
            </a:r>
          </a:p>
        </p:txBody>
      </p:sp>
    </p:spTree>
    <p:extLst>
      <p:ext uri="{BB962C8B-B14F-4D97-AF65-F5344CB8AC3E}">
        <p14:creationId xmlns:p14="http://schemas.microsoft.com/office/powerpoint/2010/main" val="144159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5965AC-2684-7CC4-89DD-A23AA93F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架构形成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A9C669-31BE-64D3-00B1-EE16FB585A5E}"/>
              </a:ext>
            </a:extLst>
          </p:cNvPr>
          <p:cNvGrpSpPr/>
          <p:nvPr/>
        </p:nvGrpSpPr>
        <p:grpSpPr>
          <a:xfrm>
            <a:off x="1970413" y="1329102"/>
            <a:ext cx="8255935" cy="4905728"/>
            <a:chOff x="1970413" y="1246909"/>
            <a:chExt cx="8255935" cy="490572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120E5956-69A7-6DFB-77A3-258DD34B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0413" y="1246909"/>
              <a:ext cx="8255935" cy="405455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C3E0C5-8C61-A6F1-55EB-2CA91564C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0413" y="5436395"/>
              <a:ext cx="8247325" cy="71624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40A9CFB-CB84-F3B2-0A13-627002F9A3FF}"/>
                  </a:ext>
                </a:extLst>
              </p14:cNvPr>
              <p14:cNvContentPartPr/>
              <p14:nvPr/>
            </p14:nvContentPartPr>
            <p14:xfrm>
              <a:off x="2618280" y="2642040"/>
              <a:ext cx="6530400" cy="20196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40A9CFB-CB84-F3B2-0A13-627002F9A3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8920" y="2632680"/>
                <a:ext cx="654912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277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Transformer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时代（提升效果）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B3E61D-79B2-AD9E-1A90-59B996896207}"/>
                  </a:ext>
                </a:extLst>
              </p14:cNvPr>
              <p14:cNvContentPartPr/>
              <p14:nvPr/>
            </p14:nvContentPartPr>
            <p14:xfrm>
              <a:off x="6828480" y="1936800"/>
              <a:ext cx="1919880" cy="2338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B3E61D-79B2-AD9E-1A90-59B9968962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9120" y="1927440"/>
                <a:ext cx="1938600" cy="23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78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82B064-B884-CF56-19F2-CF6EDC9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 err="1"/>
              <a:t>GShard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534159-F983-C97C-C8E0-E238FE649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 err="1"/>
              <a:t>GShard</a:t>
            </a:r>
            <a:r>
              <a:rPr lang="en" altLang="zh-CN" dirty="0"/>
              <a:t>: Scaling Giant Models with Conditional Computation and Automatic </a:t>
            </a:r>
            <a:r>
              <a:rPr lang="en" altLang="zh-CN" dirty="0" err="1"/>
              <a:t>Sharding</a:t>
            </a:r>
            <a:r>
              <a:rPr lang="en" altLang="zh-CN" dirty="0"/>
              <a:t>》</a:t>
            </a:r>
            <a:r>
              <a:rPr lang="zh-CN" altLang="en" dirty="0"/>
              <a:t>，</a:t>
            </a:r>
            <a:r>
              <a:rPr lang="zh-CN" altLang="en-US" dirty="0"/>
              <a:t>把</a:t>
            </a:r>
            <a:r>
              <a:rPr lang="en" altLang="zh-CN" dirty="0"/>
              <a:t>MoE</a:t>
            </a:r>
            <a:r>
              <a:rPr lang="zh-CN" altLang="en-US" dirty="0"/>
              <a:t>应用在</a:t>
            </a:r>
            <a:r>
              <a:rPr lang="en" altLang="zh-CN" dirty="0"/>
              <a:t>encoder-decoder</a:t>
            </a:r>
            <a:r>
              <a:rPr lang="zh-CN" altLang="en-US" dirty="0"/>
              <a:t>结构 </a:t>
            </a:r>
            <a:r>
              <a:rPr lang="en" altLang="zh-CN" dirty="0"/>
              <a:t>transformer</a:t>
            </a:r>
            <a:r>
              <a:rPr lang="zh-CN" altLang="en-US" dirty="0"/>
              <a:t> 模型，每两层将 </a:t>
            </a:r>
            <a:r>
              <a:rPr lang="en" altLang="zh-CN" dirty="0"/>
              <a:t>FFN</a:t>
            </a:r>
            <a:r>
              <a:rPr lang="zh-CN" altLang="en-US" dirty="0"/>
              <a:t> 替换成 </a:t>
            </a:r>
            <a:r>
              <a:rPr lang="en" altLang="zh-CN" dirty="0"/>
              <a:t>MoE</a:t>
            </a:r>
            <a:r>
              <a:rPr lang="zh-CN" altLang="en-US" dirty="0"/>
              <a:t>，参数量从 </a:t>
            </a:r>
            <a:r>
              <a:rPr lang="en-US" altLang="zh-CN" dirty="0"/>
              <a:t>12.5</a:t>
            </a:r>
            <a:r>
              <a:rPr lang="en" altLang="zh-CN" dirty="0"/>
              <a:t>B</a:t>
            </a:r>
            <a:r>
              <a:rPr lang="zh-CN" altLang="en-US" dirty="0"/>
              <a:t> 到 </a:t>
            </a:r>
            <a:r>
              <a:rPr lang="en-US" altLang="zh-CN" dirty="0"/>
              <a:t>600</a:t>
            </a:r>
            <a:r>
              <a:rPr lang="en" altLang="zh-CN" dirty="0"/>
              <a:t>B</a:t>
            </a:r>
            <a:r>
              <a:rPr lang="zh-CN" altLang="en-US" dirty="0"/>
              <a:t> 系列 </a:t>
            </a:r>
            <a:r>
              <a:rPr lang="en" altLang="zh-CN" dirty="0"/>
              <a:t>MoE</a:t>
            </a:r>
            <a:r>
              <a:rPr lang="zh-CN" altLang="en-US" dirty="0"/>
              <a:t>，每层最大</a:t>
            </a:r>
            <a:r>
              <a:rPr lang="en" altLang="zh-CN" dirty="0"/>
              <a:t> Expert </a:t>
            </a:r>
            <a:r>
              <a:rPr lang="zh-CN" altLang="en-US" dirty="0"/>
              <a:t>数达 </a:t>
            </a:r>
            <a:r>
              <a:rPr lang="en-US" altLang="zh-CN" dirty="0"/>
              <a:t>2048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 lvl="1"/>
            <a:r>
              <a:rPr lang="zh-CN" altLang="en-US" dirty="0"/>
              <a:t>提出 </a:t>
            </a:r>
            <a:r>
              <a:rPr lang="en" altLang="zh-CN" dirty="0"/>
              <a:t>MoE Transformer</a:t>
            </a:r>
            <a:r>
              <a:rPr lang="zh-CN" altLang="en" dirty="0"/>
              <a:t>，</a:t>
            </a:r>
            <a:r>
              <a:rPr lang="zh-CN" altLang="en-US" dirty="0"/>
              <a:t>通过稀疏激活 </a:t>
            </a:r>
            <a:r>
              <a:rPr lang="en" altLang="zh-CN" dirty="0"/>
              <a:t>MoE </a:t>
            </a:r>
            <a:r>
              <a:rPr lang="zh-CN" altLang="en-US" dirty="0"/>
              <a:t>层替代传统的前馈网络（</a:t>
            </a:r>
            <a:r>
              <a:rPr lang="en" altLang="zh-CN" dirty="0"/>
              <a:t>FFN</a:t>
            </a:r>
            <a:r>
              <a:rPr lang="zh-CN" altLang="en" dirty="0"/>
              <a:t>）</a:t>
            </a:r>
            <a:r>
              <a:rPr lang="zh-CN" altLang="en-US" dirty="0"/>
              <a:t>层。</a:t>
            </a:r>
          </a:p>
          <a:p>
            <a:pPr lvl="1"/>
            <a:r>
              <a:rPr lang="zh-CN" altLang="en-US" dirty="0"/>
              <a:t>引入了 随机路由 和 </a:t>
            </a:r>
            <a:r>
              <a:rPr lang="en" altLang="zh-CN" dirty="0"/>
              <a:t> Expert </a:t>
            </a:r>
            <a:r>
              <a:rPr lang="zh-CN" altLang="en-US" dirty="0"/>
              <a:t>容量 的概念，优化了大规模分布式训练中的负载均衡问题。</a:t>
            </a:r>
          </a:p>
          <a:p>
            <a:pPr lvl="1"/>
            <a:r>
              <a:rPr lang="zh-CN" altLang="en-US" dirty="0"/>
              <a:t>提出了 </a:t>
            </a:r>
            <a:r>
              <a:rPr lang="en" altLang="zh-CN" dirty="0" err="1"/>
              <a:t>GShard</a:t>
            </a:r>
            <a:r>
              <a:rPr lang="zh-CN" altLang="en-US" dirty="0"/>
              <a:t> 框架，支持 </a:t>
            </a:r>
            <a:r>
              <a:rPr lang="en-US" altLang="zh-CN" dirty="0"/>
              <a:t>6000 </a:t>
            </a:r>
            <a:r>
              <a:rPr lang="zh-CN" altLang="en-US" dirty="0"/>
              <a:t>亿参数模型训练，展示 </a:t>
            </a:r>
            <a:r>
              <a:rPr lang="en" altLang="zh-CN" dirty="0"/>
              <a:t>MoE </a:t>
            </a:r>
            <a:r>
              <a:rPr lang="zh-CN" altLang="en-US" dirty="0"/>
              <a:t>在大模型中的潜力。</a:t>
            </a:r>
            <a:endParaRPr lang="en-US" altLang="zh-CN" dirty="0"/>
          </a:p>
          <a:p>
            <a:pPr lvl="1"/>
            <a:r>
              <a:rPr lang="zh-CN" altLang="en-US" dirty="0"/>
              <a:t>通过条件计算和自动分片技术，进一步优化了</a:t>
            </a:r>
            <a:r>
              <a:rPr lang="en" altLang="zh-CN" dirty="0"/>
              <a:t>MoE</a:t>
            </a:r>
            <a:r>
              <a:rPr lang="zh-CN" altLang="en-US" dirty="0"/>
              <a:t>的扩展性和效率。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EEA8E2B-473B-CB80-54D0-F4E99F6AB5ED}"/>
                  </a:ext>
                </a:extLst>
              </p14:cNvPr>
              <p14:cNvContentPartPr/>
              <p14:nvPr/>
            </p14:nvContentPartPr>
            <p14:xfrm>
              <a:off x="1067400" y="978840"/>
              <a:ext cx="9763920" cy="4409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EEA8E2B-473B-CB80-54D0-F4E99F6AB5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8040" y="969480"/>
                <a:ext cx="9782640" cy="442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55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82B064-B884-CF56-19F2-CF6EDC9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 err="1"/>
              <a:t>GShard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534159-F983-C97C-C8E0-E238FE649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2020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 err="1"/>
              <a:t>GShard</a:t>
            </a:r>
            <a:r>
              <a:rPr lang="en" altLang="zh-CN" dirty="0"/>
              <a:t>: Scaling Giant Models with Conditional Computation and Automatic </a:t>
            </a:r>
            <a:r>
              <a:rPr lang="en" altLang="zh-CN" dirty="0" err="1"/>
              <a:t>Sharding</a:t>
            </a:r>
            <a:r>
              <a:rPr lang="en" altLang="zh-CN" dirty="0"/>
              <a:t>》</a:t>
            </a:r>
            <a:r>
              <a:rPr lang="zh-CN" altLang="en" dirty="0"/>
              <a:t>，</a:t>
            </a:r>
            <a:r>
              <a:rPr lang="zh-CN" altLang="en-US" dirty="0"/>
              <a:t>把</a:t>
            </a:r>
            <a:r>
              <a:rPr lang="en" altLang="zh-CN" dirty="0"/>
              <a:t>MoE</a:t>
            </a:r>
            <a:r>
              <a:rPr lang="zh-CN" altLang="en-US" dirty="0"/>
              <a:t>应用在</a:t>
            </a:r>
            <a:r>
              <a:rPr lang="en" altLang="zh-CN" dirty="0"/>
              <a:t>encoder-decoder</a:t>
            </a:r>
            <a:r>
              <a:rPr lang="zh-CN" altLang="en-US" dirty="0"/>
              <a:t>结构 </a:t>
            </a:r>
            <a:r>
              <a:rPr lang="en" altLang="zh-CN" dirty="0"/>
              <a:t>transformer</a:t>
            </a:r>
            <a:r>
              <a:rPr lang="zh-CN" altLang="en-US" dirty="0"/>
              <a:t> 模型，每两层将 </a:t>
            </a:r>
            <a:r>
              <a:rPr lang="en" altLang="zh-CN" dirty="0"/>
              <a:t>FFN</a:t>
            </a:r>
            <a:r>
              <a:rPr lang="zh-CN" altLang="en-US" dirty="0"/>
              <a:t> 替换成 </a:t>
            </a:r>
            <a:r>
              <a:rPr lang="en" altLang="zh-CN" dirty="0"/>
              <a:t>MoE</a:t>
            </a:r>
            <a:r>
              <a:rPr lang="zh-CN" altLang="en-US" dirty="0"/>
              <a:t>，参数量从 </a:t>
            </a:r>
            <a:r>
              <a:rPr lang="en-US" altLang="zh-CN" dirty="0"/>
              <a:t>12.5</a:t>
            </a:r>
            <a:r>
              <a:rPr lang="en" altLang="zh-CN" dirty="0"/>
              <a:t>B</a:t>
            </a:r>
            <a:r>
              <a:rPr lang="zh-CN" altLang="en-US" dirty="0"/>
              <a:t> 到 </a:t>
            </a:r>
            <a:r>
              <a:rPr lang="en-US" altLang="zh-CN" dirty="0"/>
              <a:t>600</a:t>
            </a:r>
            <a:r>
              <a:rPr lang="en" altLang="zh-CN" dirty="0"/>
              <a:t>B</a:t>
            </a:r>
            <a:r>
              <a:rPr lang="zh-CN" altLang="en-US" dirty="0"/>
              <a:t> 系列 </a:t>
            </a:r>
            <a:r>
              <a:rPr lang="en" altLang="zh-CN" dirty="0"/>
              <a:t>MoE</a:t>
            </a:r>
            <a:r>
              <a:rPr lang="zh-CN" altLang="en-US" dirty="0"/>
              <a:t>，每层最大</a:t>
            </a:r>
            <a:r>
              <a:rPr lang="en" altLang="zh-CN" dirty="0"/>
              <a:t> Expert </a:t>
            </a:r>
            <a:r>
              <a:rPr lang="zh-CN" altLang="en-US" dirty="0"/>
              <a:t>数达 </a:t>
            </a:r>
            <a:r>
              <a:rPr lang="en-US" altLang="zh-CN" dirty="0"/>
              <a:t>2048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将 </a:t>
            </a:r>
            <a:r>
              <a:rPr lang="en" altLang="zh-CN" dirty="0"/>
              <a:t>MoE </a:t>
            </a:r>
            <a:r>
              <a:rPr lang="zh-CN" altLang="en-US" dirty="0"/>
              <a:t>架构与 </a:t>
            </a:r>
            <a:r>
              <a:rPr lang="en" altLang="zh-CN" dirty="0"/>
              <a:t>Transformer </a:t>
            </a:r>
            <a:r>
              <a:rPr lang="zh-CN" altLang="en-US" dirty="0"/>
              <a:t>模型结合，展示在实际生产环境中部署 </a:t>
            </a:r>
            <a:r>
              <a:rPr lang="en" altLang="zh-CN" dirty="0"/>
              <a:t>MoE</a:t>
            </a:r>
            <a:r>
              <a:rPr lang="zh-CN" altLang="en-US" dirty="0"/>
              <a:t> 模型。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FC4B0F3-FFFD-FA12-6237-B03684B6ACC5}"/>
                  </a:ext>
                </a:extLst>
              </p14:cNvPr>
              <p14:cNvContentPartPr/>
              <p14:nvPr/>
            </p14:nvContentPartPr>
            <p14:xfrm>
              <a:off x="2061720" y="1659960"/>
              <a:ext cx="2647440" cy="3025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FC4B0F3-FFFD-FA12-6237-B03684B6A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360" y="1650600"/>
                <a:ext cx="2666160" cy="30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50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6CEF3B3-F955-F75C-6A70-24873887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GShard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DC4E3-3CFE-EF0F-B163-9838B79F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12" y="1111979"/>
            <a:ext cx="8181318" cy="516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E606B16-0879-70A3-7FA0-899914990075}"/>
                  </a:ext>
                </a:extLst>
              </p14:cNvPr>
              <p14:cNvContentPartPr/>
              <p14:nvPr/>
            </p14:nvContentPartPr>
            <p14:xfrm>
              <a:off x="1215000" y="1071360"/>
              <a:ext cx="8793000" cy="4451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E606B16-0879-70A3-7FA0-8999149900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640" y="1062000"/>
                <a:ext cx="8811720" cy="44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15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E9132B-1A71-FBBB-0F24-0C93E88E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111979"/>
            <a:ext cx="7772400" cy="53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0696C-7CA4-77BB-80D5-CFF33344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Switch Transformers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5EFE2-9765-07B6-AD4E-3143BB46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2021</a:t>
            </a:r>
            <a:r>
              <a:rPr lang="zh-CN" altLang="en-US" dirty="0"/>
              <a:t> 年 </a:t>
            </a:r>
            <a:r>
              <a:rPr lang="en-US" altLang="zh-CN" dirty="0"/>
              <a:t>1</a:t>
            </a:r>
            <a:r>
              <a:rPr lang="zh-CN" altLang="en-US" dirty="0"/>
              <a:t> 月</a:t>
            </a:r>
            <a:r>
              <a:rPr lang="en-US" altLang="zh-CN" dirty="0"/>
              <a:t>《</a:t>
            </a:r>
            <a:r>
              <a:rPr lang="en" altLang="zh-CN" dirty="0"/>
              <a:t>Switch Transformers: Scaling to Trillion Parameter Models with Simple and Efficient Sparsity》 </a:t>
            </a:r>
            <a:r>
              <a:rPr lang="zh-CN" altLang="en" dirty="0"/>
              <a:t>，</a:t>
            </a:r>
            <a:r>
              <a:rPr lang="en" altLang="zh-CN" dirty="0"/>
              <a:t>T5</a:t>
            </a:r>
            <a:r>
              <a:rPr lang="zh-CN" altLang="en" dirty="0"/>
              <a:t>（</a:t>
            </a:r>
            <a:r>
              <a:rPr lang="en" altLang="zh-CN" dirty="0"/>
              <a:t>encoder-decoder</a:t>
            </a:r>
            <a:r>
              <a:rPr lang="zh-CN" altLang="en-US" dirty="0"/>
              <a:t>）基础上，简化 </a:t>
            </a:r>
            <a:r>
              <a:rPr lang="en" altLang="zh-CN" dirty="0"/>
              <a:t>routing</a:t>
            </a:r>
            <a:r>
              <a:rPr lang="zh-CN" altLang="en-US" dirty="0"/>
              <a:t> 策略，实现 </a:t>
            </a:r>
            <a:r>
              <a:rPr lang="en-US" altLang="zh-CN" dirty="0"/>
              <a:t>1.6</a:t>
            </a:r>
            <a:r>
              <a:rPr lang="en" altLang="zh-CN" dirty="0"/>
              <a:t>T</a:t>
            </a:r>
            <a:r>
              <a:rPr lang="zh-CN" altLang="en-US" dirty="0"/>
              <a:t> 参数量 </a:t>
            </a:r>
            <a:r>
              <a:rPr lang="en" altLang="zh-CN" dirty="0"/>
              <a:t>switch transformer</a:t>
            </a:r>
            <a:r>
              <a:rPr lang="zh-CN" altLang="en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</a:p>
          <a:p>
            <a:pPr lvl="1"/>
            <a:r>
              <a:rPr lang="zh-CN" altLang="en-US" dirty="0"/>
              <a:t>提出了</a:t>
            </a:r>
            <a:r>
              <a:rPr lang="en" altLang="zh-CN" dirty="0"/>
              <a:t>Switch Transformer</a:t>
            </a:r>
            <a:r>
              <a:rPr lang="zh-CN" altLang="en-US" dirty="0"/>
              <a:t>架构，简化了</a:t>
            </a:r>
            <a:r>
              <a:rPr lang="en" altLang="zh-CN" dirty="0"/>
              <a:t>MoE</a:t>
            </a:r>
            <a:r>
              <a:rPr lang="zh-CN" altLang="en-US" dirty="0"/>
              <a:t>的路由机制，仅选择单个</a:t>
            </a:r>
            <a:r>
              <a:rPr lang="en" altLang="zh-CN" dirty="0"/>
              <a:t> Expert </a:t>
            </a:r>
            <a:r>
              <a:rPr lang="zh-CN" altLang="en-US" dirty="0"/>
              <a:t>进行激活。</a:t>
            </a:r>
          </a:p>
          <a:p>
            <a:pPr lvl="1"/>
            <a:r>
              <a:rPr lang="zh-CN" altLang="en-US" dirty="0"/>
              <a:t>通过 稀疏门控机制 和 </a:t>
            </a:r>
            <a:r>
              <a:rPr lang="en" altLang="zh-CN" dirty="0"/>
              <a:t> Expert </a:t>
            </a:r>
            <a:r>
              <a:rPr lang="zh-CN" altLang="en-US" dirty="0"/>
              <a:t>容量限制，优化计算效率和负载均衡，实现万亿参数级模型规模扩展。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51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0696C-7CA4-77BB-80D5-CFF33344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Switch Transformers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5EFE2-9765-07B6-AD4E-3143BB46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2021</a:t>
            </a:r>
            <a:r>
              <a:rPr lang="zh-CN" altLang="en-US" dirty="0"/>
              <a:t> 年 </a:t>
            </a:r>
            <a:r>
              <a:rPr lang="en-US" altLang="zh-CN" dirty="0"/>
              <a:t>1</a:t>
            </a:r>
            <a:r>
              <a:rPr lang="zh-CN" altLang="en-US" dirty="0"/>
              <a:t> 月</a:t>
            </a:r>
            <a:r>
              <a:rPr lang="en-US" altLang="zh-CN" dirty="0"/>
              <a:t>《</a:t>
            </a:r>
            <a:r>
              <a:rPr lang="en" altLang="zh-CN" dirty="0"/>
              <a:t>Switch Transformers: Scaling to Trillion Parameter Models with Simple and Efficient Sparsity》 </a:t>
            </a:r>
            <a:r>
              <a:rPr lang="zh-CN" altLang="en" dirty="0"/>
              <a:t>，</a:t>
            </a:r>
            <a:r>
              <a:rPr lang="en" altLang="zh-CN" dirty="0"/>
              <a:t>T5</a:t>
            </a:r>
            <a:r>
              <a:rPr lang="zh-CN" altLang="en" dirty="0"/>
              <a:t>（</a:t>
            </a:r>
            <a:r>
              <a:rPr lang="en" altLang="zh-CN" dirty="0"/>
              <a:t>encoder-decoder</a:t>
            </a:r>
            <a:r>
              <a:rPr lang="zh-CN" altLang="en-US" dirty="0"/>
              <a:t>）基础上，简化 </a:t>
            </a:r>
            <a:r>
              <a:rPr lang="en" altLang="zh-CN" dirty="0"/>
              <a:t>routing</a:t>
            </a:r>
            <a:r>
              <a:rPr lang="zh-CN" altLang="en-US" dirty="0"/>
              <a:t> 策略，实现 </a:t>
            </a:r>
            <a:r>
              <a:rPr lang="en-US" altLang="zh-CN" dirty="0"/>
              <a:t>1.6</a:t>
            </a:r>
            <a:r>
              <a:rPr lang="en" altLang="zh-CN" dirty="0"/>
              <a:t>T</a:t>
            </a:r>
            <a:r>
              <a:rPr lang="zh-CN" altLang="en-US" dirty="0"/>
              <a:t> 参数量 </a:t>
            </a:r>
            <a:r>
              <a:rPr lang="en" altLang="zh-CN" dirty="0"/>
              <a:t>switch transformer</a:t>
            </a:r>
            <a:r>
              <a:rPr lang="zh-CN" altLang="en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展示了 </a:t>
            </a:r>
            <a:r>
              <a:rPr lang="en" altLang="zh-CN" dirty="0"/>
              <a:t>MoE</a:t>
            </a:r>
            <a:r>
              <a:rPr lang="zh-CN" altLang="en-US" dirty="0"/>
              <a:t> 在大模型中的潜力。</a:t>
            </a:r>
            <a:endParaRPr lang="en-US" altLang="zh-CN" dirty="0"/>
          </a:p>
          <a:p>
            <a:pPr lvl="1"/>
            <a:r>
              <a:rPr lang="zh-CN" altLang="en-US" dirty="0"/>
              <a:t>对 </a:t>
            </a:r>
            <a:r>
              <a:rPr lang="en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" dirty="0"/>
              <a:t>、</a:t>
            </a:r>
            <a:r>
              <a:rPr lang="zh-CN" altLang="en-US" dirty="0"/>
              <a:t>蒸馏很多详细探索，影响深远，</a:t>
            </a:r>
            <a:r>
              <a:rPr lang="en-US" altLang="zh-CN" dirty="0"/>
              <a:t>MoE</a:t>
            </a:r>
            <a:r>
              <a:rPr lang="zh-CN" altLang="en-US" dirty="0"/>
              <a:t> 领域重要工作。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710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AE8F17F-4222-D4F9-8E3D-543E0C12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Switch Transformers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5D0FB7-E708-3D78-BE83-4CBE75970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3C47C9-A4B0-FDAC-A06A-301E92B8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27" y="1326360"/>
            <a:ext cx="10157905" cy="5066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EC0A81-210B-2836-EE59-AE5B601B575F}"/>
                  </a:ext>
                </a:extLst>
              </p14:cNvPr>
              <p14:cNvContentPartPr/>
              <p14:nvPr/>
            </p14:nvContentPartPr>
            <p14:xfrm>
              <a:off x="2833200" y="3235320"/>
              <a:ext cx="1933200" cy="1308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EC0A81-210B-2836-EE59-AE5B601B57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3840" y="3225960"/>
                <a:ext cx="1951920" cy="13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2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D6A-55C0-32E5-74A2-16116937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ST-MoE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A459D-C204-AAF5-5939-2F92F7804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月，</a:t>
            </a:r>
            <a:r>
              <a:rPr lang="en" altLang="zh-CN" dirty="0"/>
              <a:t>Google</a:t>
            </a:r>
            <a:r>
              <a:rPr lang="zh-CN" altLang="en-US" dirty="0"/>
              <a:t>发布</a:t>
            </a:r>
            <a:r>
              <a:rPr lang="en-US" altLang="zh-CN" dirty="0"/>
              <a:t>《</a:t>
            </a:r>
            <a:r>
              <a:rPr lang="en" altLang="zh-CN" dirty="0"/>
              <a:t>ST-MoE: Designing Stable and Transferable Sparse Expert Models》</a:t>
            </a:r>
            <a:r>
              <a:rPr lang="zh-CN" altLang="en" dirty="0"/>
              <a:t>，</a:t>
            </a:r>
            <a:r>
              <a:rPr lang="zh-CN" altLang="en-US" dirty="0"/>
              <a:t>基于 </a:t>
            </a:r>
            <a:r>
              <a:rPr lang="en" altLang="zh-CN" dirty="0"/>
              <a:t>encoder-decoder</a:t>
            </a:r>
            <a:r>
              <a:rPr lang="zh-CN" altLang="en-US" dirty="0"/>
              <a:t> 结构 </a:t>
            </a:r>
            <a:r>
              <a:rPr lang="en" altLang="zh-CN" dirty="0"/>
              <a:t>MoE</a:t>
            </a:r>
            <a:r>
              <a:rPr lang="zh-CN" altLang="en-US" dirty="0"/>
              <a:t>，最大 </a:t>
            </a:r>
            <a:r>
              <a:rPr lang="en-US" altLang="zh-CN" dirty="0"/>
              <a:t>269</a:t>
            </a:r>
            <a:r>
              <a:rPr lang="en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en" altLang="zh-CN" dirty="0"/>
              <a:t>B</a:t>
            </a:r>
            <a:r>
              <a:rPr lang="zh-CN" altLang="en-US" dirty="0"/>
              <a:t> 激活参数。解决 </a:t>
            </a:r>
            <a:r>
              <a:rPr lang="en" altLang="zh-CN" dirty="0"/>
              <a:t>MoE </a:t>
            </a:r>
            <a:r>
              <a:rPr lang="zh-CN" altLang="en-US" dirty="0"/>
              <a:t>模型在训练和微调中的不稳定性问题，并提升其迁移学习能力。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 lvl="1"/>
            <a:r>
              <a:rPr lang="en" altLang="zh-CN" dirty="0"/>
              <a:t>ST-MoE </a:t>
            </a:r>
            <a:r>
              <a:rPr lang="zh-CN" altLang="en-US" dirty="0"/>
              <a:t>通过引入梯度裁剪、噪声注入、路由器限制缓解 </a:t>
            </a:r>
            <a:r>
              <a:rPr lang="en" altLang="zh-CN" dirty="0"/>
              <a:t>MoE </a:t>
            </a:r>
            <a:r>
              <a:rPr lang="zh-CN" altLang="en-US" dirty="0"/>
              <a:t>模型的训练不稳定性问题；</a:t>
            </a:r>
            <a:endParaRPr lang="en-US" altLang="zh-CN" dirty="0"/>
          </a:p>
          <a:p>
            <a:pPr lvl="1"/>
            <a:r>
              <a:rPr lang="zh-CN" altLang="en-US" dirty="0"/>
              <a:t>优化微调策略，使</a:t>
            </a:r>
            <a:r>
              <a:rPr lang="en" altLang="zh-CN" dirty="0"/>
              <a:t>ST-MoE </a:t>
            </a:r>
            <a:r>
              <a:rPr lang="zh-CN" altLang="en" dirty="0"/>
              <a:t>提升</a:t>
            </a:r>
            <a:r>
              <a:rPr lang="zh-CN" altLang="en-US" dirty="0"/>
              <a:t>迁移学习能力，更好地适应下游任务，减少过拟合；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EE70208-96EB-76B3-6013-929EE3C25003}"/>
                  </a:ext>
                </a:extLst>
              </p14:cNvPr>
              <p14:cNvContentPartPr/>
              <p14:nvPr/>
            </p14:nvContentPartPr>
            <p14:xfrm>
              <a:off x="982800" y="1129320"/>
              <a:ext cx="8330760" cy="3258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EE70208-96EB-76B3-6013-929EE3C250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440" y="1119960"/>
                <a:ext cx="8349480" cy="32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6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F5CD6A-55C0-32E5-74A2-16116937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ST-MoE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A459D-C204-AAF5-5939-2F92F7804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月，</a:t>
            </a:r>
            <a:r>
              <a:rPr lang="en" altLang="zh-CN" dirty="0"/>
              <a:t>Google</a:t>
            </a:r>
            <a:r>
              <a:rPr lang="zh-CN" altLang="en-US" dirty="0"/>
              <a:t>发布</a:t>
            </a:r>
            <a:r>
              <a:rPr lang="en-US" altLang="zh-CN" dirty="0"/>
              <a:t>《</a:t>
            </a:r>
            <a:r>
              <a:rPr lang="en" altLang="zh-CN" dirty="0"/>
              <a:t>ST-MoE: Designing Stable and Transferable Sparse Expert Models》</a:t>
            </a:r>
            <a:r>
              <a:rPr lang="zh-CN" altLang="en" dirty="0"/>
              <a:t>，</a:t>
            </a:r>
            <a:r>
              <a:rPr lang="zh-CN" altLang="en-US" dirty="0"/>
              <a:t>基于 </a:t>
            </a:r>
            <a:r>
              <a:rPr lang="en" altLang="zh-CN" dirty="0"/>
              <a:t>encoder-decoder</a:t>
            </a:r>
            <a:r>
              <a:rPr lang="zh-CN" altLang="en-US" dirty="0"/>
              <a:t> 结构 </a:t>
            </a:r>
            <a:r>
              <a:rPr lang="en" altLang="zh-CN" dirty="0"/>
              <a:t>MoE</a:t>
            </a:r>
            <a:r>
              <a:rPr lang="zh-CN" altLang="en-US" dirty="0"/>
              <a:t>，最大 </a:t>
            </a:r>
            <a:r>
              <a:rPr lang="en-US" altLang="zh-CN" dirty="0"/>
              <a:t>269</a:t>
            </a:r>
            <a:r>
              <a:rPr lang="en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en" altLang="zh-CN" dirty="0"/>
              <a:t>B</a:t>
            </a:r>
            <a:r>
              <a:rPr lang="zh-CN" altLang="en-US" dirty="0"/>
              <a:t> 激活参数。解决 </a:t>
            </a:r>
            <a:r>
              <a:rPr lang="en" altLang="zh-CN" dirty="0"/>
              <a:t>MoE </a:t>
            </a:r>
            <a:r>
              <a:rPr lang="zh-CN" altLang="en-US" dirty="0"/>
              <a:t>模型在训练和微调中的不稳定性问题，并提升其迁移学习能力。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为 </a:t>
            </a:r>
            <a:r>
              <a:rPr lang="en" altLang="zh-CN" dirty="0"/>
              <a:t>MoE </a:t>
            </a:r>
            <a:r>
              <a:rPr lang="zh-CN" altLang="en-US" dirty="0"/>
              <a:t>工程实现提供设计指南，推动 </a:t>
            </a:r>
            <a:r>
              <a:rPr lang="en" altLang="zh-CN" dirty="0"/>
              <a:t>MoE </a:t>
            </a:r>
            <a:r>
              <a:rPr lang="zh-CN" altLang="en-US" dirty="0"/>
              <a:t>技术在大语言模型中的应用。</a:t>
            </a:r>
            <a:endParaRPr lang="en-US" altLang="zh-CN" dirty="0"/>
          </a:p>
          <a:p>
            <a:pPr lvl="1"/>
            <a:r>
              <a:rPr lang="zh-CN" altLang="en-US" dirty="0"/>
              <a:t>设计思路（如稳定性优化和负载均衡机制）为后续 </a:t>
            </a:r>
            <a:r>
              <a:rPr lang="en" altLang="zh-CN" dirty="0"/>
              <a:t>MoE </a:t>
            </a:r>
            <a:r>
              <a:rPr lang="zh-CN" altLang="en-US" dirty="0"/>
              <a:t>研究提供了重要借鉴。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DE7B45-9BC7-6F00-7E7F-6D2087DB82E8}"/>
                  </a:ext>
                </a:extLst>
              </p14:cNvPr>
              <p14:cNvContentPartPr/>
              <p14:nvPr/>
            </p14:nvContentPartPr>
            <p14:xfrm>
              <a:off x="2061360" y="4212360"/>
              <a:ext cx="5708160" cy="144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DE7B45-9BC7-6F00-7E7F-6D2087DB82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000" y="4203000"/>
                <a:ext cx="572688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09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GPT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时代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（智能涌现）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303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F08DE9-6234-F457-015B-6F4C30C5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 err="1"/>
              <a:t>GLaM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84D51-6958-A584-85CC-E1984466A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zh-CN" altLang="en" dirty="0"/>
              <a:t>，</a:t>
            </a:r>
            <a:r>
              <a:rPr lang="en" altLang="zh-CN" dirty="0"/>
              <a:t>《</a:t>
            </a:r>
            <a:r>
              <a:rPr lang="en" altLang="zh-CN" dirty="0" err="1"/>
              <a:t>GLaM</a:t>
            </a:r>
            <a:r>
              <a:rPr lang="en" altLang="zh-CN" dirty="0"/>
              <a:t>: Efficient Scaling of Language Models with Mixture-of-Experts》</a:t>
            </a:r>
            <a:r>
              <a:rPr lang="zh-CN" altLang="en" dirty="0"/>
              <a:t>，</a:t>
            </a:r>
            <a:r>
              <a:rPr lang="zh-CN" altLang="en-US" dirty="0"/>
              <a:t>采用稀疏 </a:t>
            </a:r>
            <a:r>
              <a:rPr lang="en" altLang="zh-CN" dirty="0"/>
              <a:t>MoE</a:t>
            </a:r>
            <a:r>
              <a:rPr lang="zh-CN" altLang="en-US" dirty="0"/>
              <a:t>，包含 </a:t>
            </a:r>
            <a:r>
              <a:rPr lang="en-US" altLang="zh-CN" dirty="0"/>
              <a:t>1.2 </a:t>
            </a:r>
            <a:r>
              <a:rPr lang="zh-CN" altLang="en-US" dirty="0"/>
              <a:t>万亿参数，实际激活参数 </a:t>
            </a:r>
            <a:r>
              <a:rPr lang="en-US" altLang="zh-CN" dirty="0"/>
              <a:t>97</a:t>
            </a:r>
            <a:r>
              <a:rPr lang="en" altLang="zh-CN" dirty="0"/>
              <a:t>B</a:t>
            </a:r>
            <a:r>
              <a:rPr lang="zh-CN" altLang="en-US" dirty="0"/>
              <a:t>，最大为 </a:t>
            </a:r>
            <a:r>
              <a:rPr lang="en-US" altLang="zh-CN" dirty="0"/>
              <a:t>1.2</a:t>
            </a:r>
            <a:r>
              <a:rPr lang="en" altLang="zh-CN" dirty="0"/>
              <a:t>T</a:t>
            </a:r>
            <a:r>
              <a:rPr lang="zh-CN" altLang="en-US" dirty="0"/>
              <a:t> 的 </a:t>
            </a:r>
            <a:r>
              <a:rPr lang="en" altLang="zh-CN" dirty="0"/>
              <a:t>decoder-only</a:t>
            </a:r>
            <a:r>
              <a:rPr lang="zh-CN" altLang="en-US" dirty="0"/>
              <a:t> 模型。</a:t>
            </a:r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</a:p>
          <a:p>
            <a:pPr lvl="1"/>
            <a:r>
              <a:rPr lang="zh-CN" altLang="en-US" dirty="0"/>
              <a:t>稀疏激活机制。每个输入 </a:t>
            </a:r>
            <a:r>
              <a:rPr lang="en" altLang="zh-CN" dirty="0"/>
              <a:t>token </a:t>
            </a:r>
            <a:r>
              <a:rPr lang="zh-CN" altLang="en-US" dirty="0"/>
              <a:t>通过门控网络动态选择 </a:t>
            </a:r>
            <a:r>
              <a:rPr lang="en-US" altLang="zh-CN" dirty="0"/>
              <a:t>2 </a:t>
            </a:r>
            <a:r>
              <a:rPr lang="zh-CN" altLang="en-US" dirty="0"/>
              <a:t>个</a:t>
            </a:r>
            <a:r>
              <a:rPr lang="en" altLang="zh-CN" dirty="0"/>
              <a:t> Expert </a:t>
            </a:r>
            <a:r>
              <a:rPr lang="zh-CN" altLang="en-US" dirty="0"/>
              <a:t>，仅激活相关</a:t>
            </a:r>
            <a:r>
              <a:rPr lang="en" altLang="zh-CN" dirty="0"/>
              <a:t> Expert </a:t>
            </a:r>
            <a:r>
              <a:rPr lang="zh-CN" altLang="en-US" dirty="0"/>
              <a:t>进行计算。</a:t>
            </a:r>
            <a:endParaRPr lang="en-US" altLang="zh-CN" dirty="0"/>
          </a:p>
          <a:p>
            <a:pPr lvl="1"/>
            <a:r>
              <a:rPr lang="zh-CN" altLang="en-US" dirty="0"/>
              <a:t>实现了条件计算，即模型根据输入动态调整计算路径，从而显著提高了计算效率。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" altLang="zh-CN" dirty="0"/>
              <a:t>MoE </a:t>
            </a:r>
            <a:r>
              <a:rPr lang="zh-CN" altLang="en-US" dirty="0"/>
              <a:t>层包含 </a:t>
            </a:r>
            <a:r>
              <a:rPr lang="en-US" altLang="zh-CN" dirty="0"/>
              <a:t>64 </a:t>
            </a:r>
            <a:r>
              <a:rPr lang="zh-CN" altLang="en-US" dirty="0"/>
              <a:t>个</a:t>
            </a:r>
            <a:r>
              <a:rPr lang="en" altLang="zh-CN" dirty="0"/>
              <a:t> Expert </a:t>
            </a:r>
            <a:r>
              <a:rPr lang="zh-CN" altLang="en-US" dirty="0"/>
              <a:t>，可以分布在多个计算设备上，实现跨设备扩展。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6CCBDA0-5C9E-D0E2-CA34-07A5538790F4}"/>
                  </a:ext>
                </a:extLst>
              </p14:cNvPr>
              <p14:cNvContentPartPr/>
              <p14:nvPr/>
            </p14:nvContentPartPr>
            <p14:xfrm>
              <a:off x="708840" y="1098000"/>
              <a:ext cx="10538280" cy="4341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6CCBDA0-5C9E-D0E2-CA34-07A5538790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480" y="1088640"/>
                <a:ext cx="10557000" cy="436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06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F08DE9-6234-F457-015B-6F4C30C5C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 err="1"/>
              <a:t>GLaM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984D51-6958-A584-85CC-E1984466A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 2021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zh-CN" altLang="en" dirty="0"/>
              <a:t>，</a:t>
            </a:r>
            <a:r>
              <a:rPr lang="en" altLang="zh-CN" dirty="0"/>
              <a:t>《</a:t>
            </a:r>
            <a:r>
              <a:rPr lang="en" altLang="zh-CN" dirty="0" err="1"/>
              <a:t>GLaM</a:t>
            </a:r>
            <a:r>
              <a:rPr lang="en" altLang="zh-CN" dirty="0"/>
              <a:t>: Efficient Scaling of Language Models with Mixture-of-Experts》</a:t>
            </a:r>
            <a:r>
              <a:rPr lang="zh-CN" altLang="en" dirty="0"/>
              <a:t>，</a:t>
            </a:r>
            <a:r>
              <a:rPr lang="zh-CN" altLang="en-US" dirty="0"/>
              <a:t>采用稀疏 </a:t>
            </a:r>
            <a:r>
              <a:rPr lang="en" altLang="zh-CN" dirty="0"/>
              <a:t>MoE</a:t>
            </a:r>
            <a:r>
              <a:rPr lang="zh-CN" altLang="en-US" dirty="0"/>
              <a:t>，包含 </a:t>
            </a:r>
            <a:r>
              <a:rPr lang="en-US" altLang="zh-CN" dirty="0"/>
              <a:t>1.2 </a:t>
            </a:r>
            <a:r>
              <a:rPr lang="zh-CN" altLang="en-US" dirty="0"/>
              <a:t>万亿参数，实际激活参数 </a:t>
            </a:r>
            <a:r>
              <a:rPr lang="en-US" altLang="zh-CN" dirty="0"/>
              <a:t>97</a:t>
            </a:r>
            <a:r>
              <a:rPr lang="en" altLang="zh-CN" dirty="0"/>
              <a:t>B</a:t>
            </a:r>
            <a:r>
              <a:rPr lang="zh-CN" altLang="en-US" dirty="0"/>
              <a:t>，最大为 </a:t>
            </a:r>
            <a:r>
              <a:rPr lang="en-US" altLang="zh-CN" dirty="0"/>
              <a:t>1.2</a:t>
            </a:r>
            <a:r>
              <a:rPr lang="en" altLang="zh-CN" dirty="0"/>
              <a:t>T</a:t>
            </a:r>
            <a:r>
              <a:rPr lang="zh-CN" altLang="en-US" dirty="0"/>
              <a:t> 的 </a:t>
            </a:r>
            <a:r>
              <a:rPr lang="en" altLang="zh-CN" dirty="0"/>
              <a:t>decoder-only</a:t>
            </a:r>
            <a:r>
              <a:rPr lang="zh-CN" altLang="en-US" dirty="0"/>
              <a:t> 模型。</a:t>
            </a:r>
          </a:p>
          <a:p>
            <a:endParaRPr lang="en-US" altLang="zh-CN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展示 </a:t>
            </a:r>
            <a:r>
              <a:rPr lang="en" altLang="zh-CN" dirty="0"/>
              <a:t>MoE </a:t>
            </a:r>
            <a:r>
              <a:rPr lang="zh-CN" altLang="en-US" dirty="0"/>
              <a:t>在 多任务学习 和 多语言处理 中优势，提升模型的泛化能力和效率。</a:t>
            </a:r>
            <a:endParaRPr lang="en-US" altLang="zh-CN" dirty="0"/>
          </a:p>
          <a:p>
            <a:pPr lvl="1"/>
            <a:r>
              <a:rPr lang="en" altLang="zh-CN" dirty="0" err="1"/>
              <a:t>GLaM</a:t>
            </a:r>
            <a:r>
              <a:rPr lang="en" altLang="zh-CN" dirty="0"/>
              <a:t> </a:t>
            </a:r>
            <a:r>
              <a:rPr lang="zh-CN" altLang="en-US" dirty="0"/>
              <a:t>稀疏激活和负载均衡机制被应用于 </a:t>
            </a:r>
            <a:r>
              <a:rPr lang="en" altLang="zh-CN" dirty="0"/>
              <a:t>Mistral 8x7B</a:t>
            </a:r>
            <a:r>
              <a:rPr lang="zh-CN" altLang="en-US" dirty="0"/>
              <a:t>，后续模型设计提供重要参考。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CCF2DF4-23EA-2F26-14BC-70192262AE0F}"/>
                  </a:ext>
                </a:extLst>
              </p14:cNvPr>
              <p14:cNvContentPartPr/>
              <p14:nvPr/>
            </p14:nvContentPartPr>
            <p14:xfrm>
              <a:off x="1350360" y="2131200"/>
              <a:ext cx="5473080" cy="3273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CCF2DF4-23EA-2F26-14BC-70192262A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000" y="2121840"/>
                <a:ext cx="5491800" cy="32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12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457CE2-003F-BC98-DC22-79061A2C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GLaM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39672-9D9F-21A6-D5A6-1E7D9FBF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00" y="1246909"/>
            <a:ext cx="4562020" cy="51825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57B13E-2CC5-8E8A-6713-29D861A93210}"/>
                  </a:ext>
                </a:extLst>
              </p14:cNvPr>
              <p14:cNvContentPartPr/>
              <p14:nvPr/>
            </p14:nvContentPartPr>
            <p14:xfrm>
              <a:off x="6228360" y="3998880"/>
              <a:ext cx="1596960" cy="1392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57B13E-2CC5-8E8A-6713-29D861A932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000" y="3989520"/>
                <a:ext cx="1615680" cy="14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19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EFBF98-BC22-C0DC-1BAE-57EA3F4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</a:t>
            </a:r>
            <a:r>
              <a:rPr lang="en" altLang="zh-CN" dirty="0"/>
              <a:t>MoE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5C1629-7FE6-ACCB-18BF-E18CBF1CC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幻方量化，</a:t>
            </a:r>
            <a:r>
              <a:rPr lang="en-US" altLang="zh-CN" dirty="0"/>
              <a:t> 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/>
              <a:t>DeepSeek</a:t>
            </a:r>
            <a:r>
              <a:rPr lang="zh-CN" altLang="en-US" dirty="0"/>
              <a:t> </a:t>
            </a:r>
            <a:r>
              <a:rPr lang="en" altLang="zh-CN" dirty="0"/>
              <a:t>MoE: Towards Ultimate Expert Specialization in Mixture-of-Experts Language Models》</a:t>
            </a:r>
            <a:r>
              <a:rPr lang="zh-CN" altLang="en-US" dirty="0"/>
              <a:t>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 lvl="1"/>
            <a:r>
              <a:rPr lang="en" altLang="zh-CN" dirty="0"/>
              <a:t> Expert </a:t>
            </a:r>
            <a:r>
              <a:rPr lang="zh-CN" altLang="en-US" dirty="0"/>
              <a:t>共享机制：部分</a:t>
            </a:r>
            <a:r>
              <a:rPr lang="en" altLang="zh-CN" dirty="0"/>
              <a:t> Expert </a:t>
            </a:r>
            <a:r>
              <a:rPr lang="zh-CN" altLang="en-US" dirty="0"/>
              <a:t>在不同</a:t>
            </a:r>
            <a:r>
              <a:rPr lang="en" altLang="zh-CN" dirty="0"/>
              <a:t>Tokens</a:t>
            </a:r>
            <a:r>
              <a:rPr lang="zh-CN" altLang="en-US" dirty="0"/>
              <a:t>或层间共享参数，减少模型冗余，同时提高了参数效率。使得模型在保持高性能同时，计算开销降低 </a:t>
            </a:r>
            <a:r>
              <a:rPr lang="en-US" altLang="zh-CN" dirty="0"/>
              <a:t>40%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内存优化：通过多头潜在注意力机制（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r>
              <a:rPr lang="en" altLang="zh-CN" dirty="0"/>
              <a:t> </a:t>
            </a:r>
            <a:r>
              <a:rPr lang="zh-CN" altLang="en-US" dirty="0"/>
              <a:t>和键值缓存优化，减少生成任务中的浮点运算量，推理延迟降低了 </a:t>
            </a:r>
            <a:r>
              <a:rPr lang="en-US" altLang="zh-CN" dirty="0"/>
              <a:t>35%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32066E3-F6BD-13B7-381E-23CE33C266BE}"/>
                  </a:ext>
                </a:extLst>
              </p14:cNvPr>
              <p14:cNvContentPartPr/>
              <p14:nvPr/>
            </p14:nvContentPartPr>
            <p14:xfrm>
              <a:off x="1446120" y="1626480"/>
              <a:ext cx="4373280" cy="3163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32066E3-F6BD-13B7-381E-23CE33C26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760" y="1617120"/>
                <a:ext cx="439200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2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</a:t>
            </a:r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简史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128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EFBF98-BC22-C0DC-1BAE-57EA3F4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</a:t>
            </a:r>
            <a:r>
              <a:rPr lang="en" altLang="zh-CN" dirty="0"/>
              <a:t>MoE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5C1629-7FE6-ACCB-18BF-E18CBF1CC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幻方量化，</a:t>
            </a:r>
            <a:r>
              <a:rPr lang="en-US" altLang="zh-CN" dirty="0"/>
              <a:t> 2024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《</a:t>
            </a:r>
            <a:r>
              <a:rPr lang="en" altLang="zh-CN" dirty="0"/>
              <a:t>DeepSeek</a:t>
            </a:r>
            <a:r>
              <a:rPr lang="zh-CN" altLang="en-US" dirty="0"/>
              <a:t> </a:t>
            </a:r>
            <a:r>
              <a:rPr lang="en" altLang="zh-CN" dirty="0"/>
              <a:t>MoE: Towards Ultimate Expert Specialization in Mixture-of-Experts Language Models》</a:t>
            </a:r>
            <a:r>
              <a:rPr lang="zh-CN" altLang="en-US" dirty="0"/>
              <a:t>，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b="1" dirty="0"/>
              <a:t>影响：</a:t>
            </a:r>
          </a:p>
          <a:p>
            <a:pPr lvl="1"/>
            <a:r>
              <a:rPr lang="zh-CN" altLang="en-US" dirty="0"/>
              <a:t>低成本与高性能：</a:t>
            </a:r>
            <a:r>
              <a:rPr lang="en" altLang="zh-CN" dirty="0"/>
              <a:t>DeepSeek MoE </a:t>
            </a:r>
            <a:r>
              <a:rPr lang="zh-CN" altLang="en-US" dirty="0"/>
              <a:t>架构创新和系统优化，实现百倍性价比提升，打破传统大模型依赖算力范式，为资源受限场景下 </a:t>
            </a:r>
            <a:r>
              <a:rPr lang="en" altLang="zh-CN" dirty="0"/>
              <a:t>AI </a:t>
            </a:r>
            <a:r>
              <a:rPr lang="zh-CN" altLang="en-US" dirty="0"/>
              <a:t>应用提供新思路。</a:t>
            </a:r>
          </a:p>
          <a:p>
            <a:pPr lvl="1"/>
            <a:r>
              <a:rPr lang="zh-CN" altLang="en-US" dirty="0"/>
              <a:t>开源与生态建设：</a:t>
            </a:r>
            <a:r>
              <a:rPr lang="en" altLang="zh-CN" dirty="0"/>
              <a:t>DeepSeek MoE </a:t>
            </a:r>
            <a:r>
              <a:rPr lang="zh-CN" altLang="en-US" dirty="0"/>
              <a:t>开源版本在文本生成、代码编写和逻辑推理等任务中表现优异，推动了 </a:t>
            </a:r>
            <a:r>
              <a:rPr lang="en" altLang="zh-CN" dirty="0"/>
              <a:t>MoE </a:t>
            </a:r>
            <a:r>
              <a:rPr lang="zh-CN" altLang="en-US" dirty="0"/>
              <a:t>技术普及和应用。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5B42373-26DA-2E0C-A83E-360043633C96}"/>
                  </a:ext>
                </a:extLst>
              </p14:cNvPr>
              <p14:cNvContentPartPr/>
              <p14:nvPr/>
            </p14:nvContentPartPr>
            <p14:xfrm>
              <a:off x="1769400" y="945360"/>
              <a:ext cx="1664640" cy="3854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5B42373-26DA-2E0C-A83E-360043633C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0040" y="936000"/>
                <a:ext cx="1683360" cy="38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96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19F141-68A4-17FC-3BE9-F1518265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DeepSeek</a:t>
            </a:r>
            <a:r>
              <a:rPr lang="zh-CN" altLang="en-US" dirty="0"/>
              <a:t> </a:t>
            </a:r>
            <a:r>
              <a:rPr lang="en" altLang="zh-CN" dirty="0"/>
              <a:t>MoE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DF9615-A680-A165-051B-CD0183E6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84" y="1225195"/>
            <a:ext cx="10297794" cy="5110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A929DCC-7181-B978-347E-B4BA8FC2B320}"/>
                  </a:ext>
                </a:extLst>
              </p14:cNvPr>
              <p14:cNvContentPartPr/>
              <p14:nvPr/>
            </p14:nvContentPartPr>
            <p14:xfrm>
              <a:off x="4578840" y="2116080"/>
              <a:ext cx="6368040" cy="2009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A929DCC-7181-B978-347E-B4BA8FC2B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9480" y="2106720"/>
                <a:ext cx="6386760" cy="20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86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06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Mixtral-MOE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可视化</a:t>
            </a:r>
            <a:endParaRPr lang="en-US" altLang="zh-CN" sz="9600" b="1" dirty="0">
              <a:solidFill>
                <a:schemeClr val="bg1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6361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a possible interpretation of the Mixtral 8x7B model with eight separate full networks. &#10;">
            <a:extLst>
              <a:ext uri="{FF2B5EF4-FFF2-40B4-BE49-F238E27FC236}">
                <a16:creationId xmlns:a16="http://schemas.microsoft.com/office/drawing/2014/main" id="{3040B271-B31B-184C-EE58-F40D08934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06" y="764024"/>
            <a:ext cx="7734150" cy="56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ixtral 8x7B actual architecture, where the attention layers are shared, and MLP layers comprise eight experts each.&#10;">
            <a:extLst>
              <a:ext uri="{FF2B5EF4-FFF2-40B4-BE49-F238E27FC236}">
                <a16:creationId xmlns:a16="http://schemas.microsoft.com/office/drawing/2014/main" id="{EA4185B4-CD67-E388-F4A7-128A93A2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93" y="490848"/>
            <a:ext cx="6469375" cy="587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861121-0528-A6CA-BD95-6A989FE52715}"/>
                  </a:ext>
                </a:extLst>
              </p14:cNvPr>
              <p14:cNvContentPartPr/>
              <p14:nvPr/>
            </p14:nvContentPartPr>
            <p14:xfrm>
              <a:off x="9748440" y="2088720"/>
              <a:ext cx="1002600" cy="3157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861121-0528-A6CA-BD95-6A989FE527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9080" y="2079360"/>
                <a:ext cx="102132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136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F82D0C-7462-689C-2A03-56381A4B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MMLU</a:t>
            </a:r>
            <a:r>
              <a:rPr lang="zh-CN" altLang="en-US" dirty="0"/>
              <a:t> 实验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7DAF2E-9978-B628-A385-66E72E8B3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111250"/>
            <a:ext cx="10963275" cy="5243513"/>
          </a:xfrm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" altLang="zh-CN" dirty="0"/>
              <a:t>MMLU</a:t>
            </a:r>
            <a:r>
              <a:rPr lang="zh-CN" altLang="en-US" dirty="0"/>
              <a:t>（</a:t>
            </a:r>
            <a:r>
              <a:rPr lang="en" altLang="zh-CN" dirty="0"/>
              <a:t> Massive Multitask Language Understanding</a:t>
            </a:r>
            <a:r>
              <a:rPr lang="zh-CN" altLang="en" dirty="0"/>
              <a:t>）</a:t>
            </a:r>
            <a:r>
              <a:rPr lang="zh-CN" altLang="en-US" dirty="0"/>
              <a:t>基准测试进行实验。</a:t>
            </a:r>
            <a:endParaRPr lang="en-US" altLang="zh-CN" dirty="0"/>
          </a:p>
          <a:p>
            <a:r>
              <a:rPr lang="en-US" altLang="zh-CN" dirty="0"/>
              <a:t>MMLU</a:t>
            </a:r>
            <a:r>
              <a:rPr lang="zh-CN" altLang="en-US" dirty="0"/>
              <a:t> 包括 </a:t>
            </a:r>
            <a:r>
              <a:rPr lang="en-US" altLang="zh-CN" dirty="0"/>
              <a:t>57</a:t>
            </a:r>
            <a:r>
              <a:rPr lang="zh-CN" altLang="en-US" dirty="0"/>
              <a:t> 个主题多项选择题，涵盖领域广泛，如抽象代数、信仰、解剖学、天文学等。</a:t>
            </a:r>
            <a:endParaRPr lang="en-US" altLang="zh-CN" dirty="0"/>
          </a:p>
          <a:p>
            <a:r>
              <a:rPr lang="zh-CN" altLang="en-US" dirty="0"/>
              <a:t>以</a:t>
            </a:r>
            <a:r>
              <a:rPr lang="en" altLang="zh-CN" dirty="0"/>
              <a:t>Mistral 8x7B</a:t>
            </a:r>
            <a:r>
              <a:rPr lang="zh-CN" altLang="en-US" dirty="0"/>
              <a:t> 为例记录第 </a:t>
            </a:r>
            <a:r>
              <a:rPr lang="en-US" altLang="zh-CN" dirty="0"/>
              <a:t>1</a:t>
            </a:r>
            <a:r>
              <a:rPr lang="zh-CN" altLang="en-US" dirty="0"/>
              <a:t> 层、第 </a:t>
            </a:r>
            <a:r>
              <a:rPr lang="en-US" altLang="zh-CN" dirty="0"/>
              <a:t>16</a:t>
            </a:r>
            <a:r>
              <a:rPr lang="zh-CN" altLang="en-US" dirty="0"/>
              <a:t> 层和第 </a:t>
            </a:r>
            <a:r>
              <a:rPr lang="en-US" altLang="zh-CN" dirty="0"/>
              <a:t>32</a:t>
            </a:r>
            <a:r>
              <a:rPr lang="zh-CN" altLang="en-US" dirty="0"/>
              <a:t> 层 </a:t>
            </a:r>
            <a:r>
              <a:rPr lang="en-US" altLang="zh-CN" dirty="0"/>
              <a:t>8</a:t>
            </a:r>
            <a:r>
              <a:rPr lang="zh-CN" altLang="en-US" dirty="0"/>
              <a:t> 位</a:t>
            </a:r>
            <a:r>
              <a:rPr lang="en" altLang="zh-CN" dirty="0"/>
              <a:t> Expert </a:t>
            </a:r>
            <a:r>
              <a:rPr lang="zh-CN" altLang="en-US" dirty="0"/>
              <a:t>中每个 </a:t>
            </a:r>
            <a:r>
              <a:rPr lang="en-US" altLang="zh-CN" dirty="0"/>
              <a:t>Expert</a:t>
            </a:r>
            <a:r>
              <a:rPr lang="zh-CN" altLang="en-US" dirty="0"/>
              <a:t> 的激活情况。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005D67-0B3A-4DE1-6560-EF6A3F790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"/>
          <a:stretch/>
        </p:blipFill>
        <p:spPr>
          <a:xfrm rot="16200000">
            <a:off x="1058150" y="2442028"/>
            <a:ext cx="3545942" cy="44144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1694CE-23C7-05B9-D577-C460737B9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44"/>
          <a:stretch/>
        </p:blipFill>
        <p:spPr>
          <a:xfrm rot="16200000">
            <a:off x="6551911" y="2026650"/>
            <a:ext cx="3627938" cy="54398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EBF9DE9-B8A3-179B-E149-7EFA564EF9C8}"/>
                  </a:ext>
                </a:extLst>
              </p14:cNvPr>
              <p14:cNvContentPartPr/>
              <p14:nvPr/>
            </p14:nvContentPartPr>
            <p14:xfrm>
              <a:off x="2017440" y="2141280"/>
              <a:ext cx="8275320" cy="1493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EBF9DE9-B8A3-179B-E149-7EFA564EF9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080" y="2131920"/>
                <a:ext cx="8294040" cy="15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26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F1004-927B-46EF-984E-50B1FE15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负载均衡测试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58884-9864-066D-485A-F880B1C4A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Expert</a:t>
            </a:r>
            <a:r>
              <a:rPr lang="zh-CN" altLang="en-US" dirty="0"/>
              <a:t> 可以获得均衡负载，但最忙碌</a:t>
            </a:r>
            <a:r>
              <a:rPr lang="en-US" altLang="zh-CN" dirty="0"/>
              <a:t>Expert</a:t>
            </a:r>
            <a:r>
              <a:rPr lang="zh-CN" altLang="en-US" dirty="0"/>
              <a:t> 仍可获得比最闲 </a:t>
            </a:r>
            <a:r>
              <a:rPr lang="en-US" altLang="zh-CN" dirty="0"/>
              <a:t>Expert</a:t>
            </a:r>
            <a:r>
              <a:rPr lang="zh-CN" altLang="en-US" dirty="0"/>
              <a:t> 多</a:t>
            </a:r>
            <a:r>
              <a:rPr lang="en-US" altLang="zh-CN" dirty="0"/>
              <a:t>40%~60%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3074" name="Picture 2" descr="Token distribution over experts show equalized distribution yet still some imbalances. ">
            <a:extLst>
              <a:ext uri="{FF2B5EF4-FFF2-40B4-BE49-F238E27FC236}">
                <a16:creationId xmlns:a16="http://schemas.microsoft.com/office/drawing/2014/main" id="{A17278E1-7E90-BE64-DD9C-99C21062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5" y="3277457"/>
            <a:ext cx="11547332" cy="283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63C0EE-DC28-89E4-1003-34C94E24D2C6}"/>
                  </a:ext>
                </a:extLst>
              </p14:cNvPr>
              <p14:cNvContentPartPr/>
              <p14:nvPr/>
            </p14:nvContentPartPr>
            <p14:xfrm>
              <a:off x="872280" y="1067040"/>
              <a:ext cx="9865080" cy="53856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63C0EE-DC28-89E4-1003-34C94E24D2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920" y="1057680"/>
                <a:ext cx="9883800" cy="54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17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5BED19-7029-A1E8-2513-87FA71EE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领域</a:t>
            </a:r>
            <a:r>
              <a:rPr lang="en" altLang="zh-CN" dirty="0"/>
              <a:t> Expert </a:t>
            </a:r>
            <a:r>
              <a:rPr lang="zh-CN" altLang="en-US" dirty="0"/>
              <a:t>任务分配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FFB8D-B24C-5916-EBF7-B0556DC39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某些领域比其他领域更能激活部分 </a:t>
            </a:r>
            <a:r>
              <a:rPr lang="en-US" altLang="zh-CN" dirty="0"/>
              <a:t>Expert</a:t>
            </a:r>
            <a:r>
              <a:rPr lang="zh-CN" altLang="en-US" dirty="0"/>
              <a:t>，</a:t>
            </a:r>
            <a:r>
              <a:rPr lang="en-US" altLang="zh-CN" dirty="0"/>
              <a:t> Expert </a:t>
            </a:r>
            <a:r>
              <a:rPr lang="zh-CN" altLang="en-US" dirty="0"/>
              <a:t>能针对领域学习。针对 </a:t>
            </a:r>
            <a:r>
              <a:rPr lang="en-US" altLang="zh-CN" dirty="0"/>
              <a:t>32 </a:t>
            </a:r>
            <a:r>
              <a:rPr lang="zh-CN" altLang="en-US" dirty="0"/>
              <a:t>层：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098" name="Picture 2" descr="Token distribution over expert in layer 32 showing experts 4 and 8 receiving most tokens. ">
            <a:extLst>
              <a:ext uri="{FF2B5EF4-FFF2-40B4-BE49-F238E27FC236}">
                <a16:creationId xmlns:a16="http://schemas.microsoft.com/office/drawing/2014/main" id="{89F47C2C-8295-C996-BBEB-F0205D8B9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2" r="20128"/>
          <a:stretch/>
        </p:blipFill>
        <p:spPr bwMode="auto">
          <a:xfrm>
            <a:off x="1037690" y="3072808"/>
            <a:ext cx="4232953" cy="312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ken distribution over expert in layer 32 for professional law showing expert four receiving most tokens.">
            <a:extLst>
              <a:ext uri="{FF2B5EF4-FFF2-40B4-BE49-F238E27FC236}">
                <a16:creationId xmlns:a16="http://schemas.microsoft.com/office/drawing/2014/main" id="{6F32759B-BE26-9CBF-5DAC-6FF743CE4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r="21791"/>
          <a:stretch/>
        </p:blipFill>
        <p:spPr bwMode="auto">
          <a:xfrm>
            <a:off x="6589828" y="3010027"/>
            <a:ext cx="3838442" cy="31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BDF8FFF-D1C3-659A-CF47-AA4BCE1A15B4}"/>
              </a:ext>
            </a:extLst>
          </p:cNvPr>
          <p:cNvSpPr txBox="1">
            <a:spLocks/>
          </p:cNvSpPr>
          <p:nvPr/>
        </p:nvSpPr>
        <p:spPr>
          <a:xfrm>
            <a:off x="2339083" y="2233866"/>
            <a:ext cx="2032196" cy="58896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抽象代数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B2598A0E-C3C1-D62A-EB90-E13B590F8DD2}"/>
              </a:ext>
            </a:extLst>
          </p:cNvPr>
          <p:cNvSpPr txBox="1">
            <a:spLocks/>
          </p:cNvSpPr>
          <p:nvPr/>
        </p:nvSpPr>
        <p:spPr>
          <a:xfrm>
            <a:off x="7741577" y="2262109"/>
            <a:ext cx="2032196" cy="58896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专业法学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D1216C7-B035-74B5-3E3D-FA9A40EB0860}"/>
                  </a:ext>
                </a:extLst>
              </p14:cNvPr>
              <p14:cNvContentPartPr/>
              <p14:nvPr/>
            </p14:nvContentPartPr>
            <p14:xfrm>
              <a:off x="2673360" y="2390760"/>
              <a:ext cx="7047000" cy="3796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D1216C7-B035-74B5-3E3D-FA9A40EB08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000" y="2381400"/>
                <a:ext cx="7065720" cy="38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98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D299C0-CA80-8B6C-0D9E-F52B03C2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领域</a:t>
            </a:r>
            <a:r>
              <a:rPr lang="en" altLang="zh-CN" dirty="0"/>
              <a:t> Expert </a:t>
            </a:r>
            <a:r>
              <a:rPr lang="zh-CN" altLang="en-US" dirty="0"/>
              <a:t>任务分配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D0443-93DF-2732-DFA1-39A601F9E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 Expert </a:t>
            </a:r>
            <a:r>
              <a:rPr lang="zh-CN" altLang="en-US" dirty="0"/>
              <a:t>的负载分布倾向于在不同的主题范围内保持一致。</a:t>
            </a:r>
            <a:endParaRPr lang="en-US" altLang="zh-CN" dirty="0"/>
          </a:p>
          <a:p>
            <a:r>
              <a:rPr lang="zh-CN" altLang="en-US" dirty="0"/>
              <a:t>但当所有样本都完全属于某个主题时，可能会出现很大概率的分布不平衡。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122" name="Picture 2" descr="Token distribution over expert in layer 32 for world religions showing expert eight receiving far more tokens than expert seven.&#10;">
            <a:extLst>
              <a:ext uri="{FF2B5EF4-FFF2-40B4-BE49-F238E27FC236}">
                <a16:creationId xmlns:a16="http://schemas.microsoft.com/office/drawing/2014/main" id="{5955CD4D-65C3-BB63-E89B-72484FE0D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0" y="2896029"/>
            <a:ext cx="6173751" cy="345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92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5F70C6-C2F9-AA86-2032-40CF0D0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按 </a:t>
            </a:r>
            <a:r>
              <a:rPr lang="en" altLang="zh-CN" dirty="0"/>
              <a:t>Tokens</a:t>
            </a:r>
            <a:r>
              <a:rPr lang="zh-CN" altLang="en-US" dirty="0"/>
              <a:t> 划分首选</a:t>
            </a:r>
            <a:r>
              <a:rPr lang="en" altLang="zh-CN" dirty="0"/>
              <a:t> Expert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963EDC-8D74-7428-B2E3-44FE6681C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每个</a:t>
            </a:r>
            <a:r>
              <a:rPr lang="en" altLang="zh-CN" dirty="0"/>
              <a:t>Tokens</a:t>
            </a:r>
            <a:r>
              <a:rPr lang="zh-CN" altLang="en-US" dirty="0"/>
              <a:t>是否都有首选</a:t>
            </a:r>
            <a:r>
              <a:rPr lang="en" altLang="zh-CN" dirty="0"/>
              <a:t> Expert </a:t>
            </a:r>
            <a:r>
              <a:rPr lang="zh-CN" altLang="en-US" dirty="0"/>
              <a:t>？</a:t>
            </a:r>
            <a:r>
              <a:rPr lang="en" altLang="zh-CN" dirty="0"/>
              <a:t>Tokens</a:t>
            </a:r>
            <a:r>
              <a:rPr lang="zh-CN" altLang="en-US" dirty="0"/>
              <a:t>“：”的</a:t>
            </a:r>
            <a:r>
              <a:rPr lang="en" altLang="zh-CN" dirty="0"/>
              <a:t> Expert </a:t>
            </a:r>
            <a:r>
              <a:rPr lang="zh-CN" altLang="en-US" dirty="0"/>
              <a:t>分配</a:t>
            </a:r>
          </a:p>
        </p:txBody>
      </p:sp>
      <p:pic>
        <p:nvPicPr>
          <p:cNvPr id="6146" name="Picture 2" descr="Bar graphs showing expert assignment for token “:”&#10;">
            <a:extLst>
              <a:ext uri="{FF2B5EF4-FFF2-40B4-BE49-F238E27FC236}">
                <a16:creationId xmlns:a16="http://schemas.microsoft.com/office/drawing/2014/main" id="{D25D2D38-FCA2-DEA8-1A00-AFA2F7A5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7" y="2585233"/>
            <a:ext cx="11203200" cy="349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94FD3A-52B2-515C-AF5A-A32881EB39E3}"/>
                  </a:ext>
                </a:extLst>
              </p14:cNvPr>
              <p14:cNvContentPartPr/>
              <p14:nvPr/>
            </p14:nvContentPartPr>
            <p14:xfrm>
              <a:off x="1520640" y="1641600"/>
              <a:ext cx="9953640" cy="4169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94FD3A-52B2-515C-AF5A-A32881EB3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1280" y="1632240"/>
                <a:ext cx="9972360" cy="41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52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历史对 </a:t>
            </a:r>
            <a:r>
              <a:rPr lang="en" altLang="zh-CN" dirty="0"/>
              <a:t>MoE</a:t>
            </a:r>
            <a:r>
              <a:rPr lang="zh-CN" altLang="en-US" dirty="0"/>
              <a:t> 模型架构重要文献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97816522"/>
              </p:ext>
            </p:extLst>
          </p:nvPr>
        </p:nvGraphicFramePr>
        <p:xfrm>
          <a:off x="645962" y="1183831"/>
          <a:ext cx="10963274" cy="53263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322021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1091855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4549398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348005"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文章名称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主要贡献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Adaptive Mixtures of Local Experts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提出了局部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的概念，通过门控机制选择不同的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子模型处理不同输入区域，为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架构奠定了基础。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Hierarchical Mixtures of Experts and the EM Algorithm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1994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提出了混合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模型的基本框架，结合了概率模型和神经网络的思想，使用期望最大化（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EM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算法进行训练。这是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架构的奠基性工作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88283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Outrageously Large Neural Networks: The Sparsely-Gated Mixture-of-Experts Layer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2017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提出了稀疏门控混合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层，实现了大规模模型的高效推理。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45774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GShard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Scaling Giant Models with Conditional Computation and Automatic </a:t>
                      </a:r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Sharding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首次将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技术引入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Transformer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架构，提供了高效的分布式并行计算架构。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GLaM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Efficient Scaling of Language Models with Mixture-of-Experts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利用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架构在语言模型中实现了高效的扩展，展示了其在自然语言处理任务中的潜力。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856611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Switch Transformers: Scaling to Trillion Parameter Models with Simple and Efficient Sparsity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2021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提出了稀疏激活的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架构，显著提升了模型的预训练速度和推理效率。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PaLM: Scaling Language Modeling with Pathways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2022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提出了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Pathways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架构下的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PaLM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模型，结合了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技术，实现了高效的大规模语言模型训练。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722194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Llama-MoE: Scaling Mixture-of-Experts Models for Open Pretraining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架构引入开源的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Llama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系列模型中，展示了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在开放预训练中的可行性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8420106"/>
                  </a:ext>
                </a:extLst>
              </a:tr>
              <a:tr h="491300"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e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DeepSeekMoE</a:t>
                      </a:r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: Towards Ultimate Expert Specialization in Mixture-of-Experts Language Models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auto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auto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引入了“细粒度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垂类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”和“共享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”的概念，提升了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Expert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的专业性和模型效率。</a:t>
                      </a:r>
                    </a:p>
                  </a:txBody>
                  <a:tcPr marL="152400" marR="152400" marT="114300" marB="1143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87377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7DF343B-ADB1-6B1B-2275-10D9C2BACEA9}"/>
                  </a:ext>
                </a:extLst>
              </p14:cNvPr>
              <p14:cNvContentPartPr/>
              <p14:nvPr/>
            </p14:nvContentPartPr>
            <p14:xfrm>
              <a:off x="6134040" y="1732680"/>
              <a:ext cx="767160" cy="466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7DF343B-ADB1-6B1B-2275-10D9C2BACE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680" y="1723320"/>
                <a:ext cx="785880" cy="46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27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5F70C6-C2F9-AA86-2032-40CF0D08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按 </a:t>
            </a:r>
            <a:r>
              <a:rPr lang="en" altLang="zh-CN" dirty="0"/>
              <a:t>Tokens</a:t>
            </a:r>
            <a:r>
              <a:rPr lang="zh-CN" altLang="en-US" dirty="0"/>
              <a:t> 划分首选</a:t>
            </a:r>
            <a:r>
              <a:rPr lang="en" altLang="zh-CN" dirty="0"/>
              <a:t> Expert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963EDC-8D74-7428-B2E3-44FE6681C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 Expert </a:t>
            </a:r>
            <a:r>
              <a:rPr lang="zh-CN" altLang="en-US" dirty="0"/>
              <a:t>分配 </a:t>
            </a:r>
            <a:r>
              <a:rPr lang="en" altLang="zh-CN" dirty="0"/>
              <a:t>Tokens</a:t>
            </a:r>
            <a:r>
              <a:rPr lang="zh-CN" altLang="en-US" dirty="0"/>
              <a:t> “。”</a:t>
            </a:r>
          </a:p>
        </p:txBody>
      </p:sp>
      <p:pic>
        <p:nvPicPr>
          <p:cNvPr id="7170" name="Picture 2" descr="Bar graphs showing expert assignment for token “.”&#10;">
            <a:extLst>
              <a:ext uri="{FF2B5EF4-FFF2-40B4-BE49-F238E27FC236}">
                <a16:creationId xmlns:a16="http://schemas.microsoft.com/office/drawing/2014/main" id="{F3146A7B-AB14-5FCF-EC4D-9A4B1058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650115"/>
            <a:ext cx="11203200" cy="347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62584F0-56A4-9A61-7024-C42778AC50BC}"/>
                  </a:ext>
                </a:extLst>
              </p14:cNvPr>
              <p14:cNvContentPartPr/>
              <p14:nvPr/>
            </p14:nvContentPartPr>
            <p14:xfrm>
              <a:off x="3362040" y="1711440"/>
              <a:ext cx="661680" cy="3943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62584F0-56A4-9A61-7024-C42778AC50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2680" y="1702080"/>
                <a:ext cx="680400" cy="39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9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5F70C6-C2F9-AA86-2032-40CF0D0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按 </a:t>
            </a:r>
            <a:r>
              <a:rPr lang="en" altLang="zh-CN" dirty="0"/>
              <a:t>Tokens</a:t>
            </a:r>
            <a:r>
              <a:rPr lang="zh-CN" altLang="en-US" dirty="0"/>
              <a:t> 划分首选</a:t>
            </a:r>
            <a:r>
              <a:rPr lang="en" altLang="zh-CN" dirty="0"/>
              <a:t> Expert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963EDC-8D74-7428-B2E3-44FE6681C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 Expert </a:t>
            </a:r>
            <a:r>
              <a:rPr lang="zh-CN" altLang="en-US" dirty="0"/>
              <a:t>分配 </a:t>
            </a:r>
            <a:r>
              <a:rPr lang="en" altLang="zh-CN" dirty="0"/>
              <a:t>Tokens</a:t>
            </a:r>
            <a:r>
              <a:rPr lang="zh-CN" altLang="en-US" dirty="0"/>
              <a:t>“</a:t>
            </a:r>
            <a:r>
              <a:rPr lang="en" altLang="zh-CN" dirty="0"/>
              <a:t>what</a:t>
            </a:r>
            <a:r>
              <a:rPr lang="zh-CN" altLang="en-US" dirty="0"/>
              <a:t>”</a:t>
            </a:r>
          </a:p>
        </p:txBody>
      </p:sp>
      <p:pic>
        <p:nvPicPr>
          <p:cNvPr id="8194" name="Picture 2" descr="Bar graphs showing expert assignment for token “what”&#10;">
            <a:extLst>
              <a:ext uri="{FF2B5EF4-FFF2-40B4-BE49-F238E27FC236}">
                <a16:creationId xmlns:a16="http://schemas.microsoft.com/office/drawing/2014/main" id="{49918F0C-773B-EF7B-95DF-5657CD453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1" y="2704120"/>
            <a:ext cx="11203200" cy="34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BF7972-9CA8-EF90-F4DC-62B6538B3BA1}"/>
                  </a:ext>
                </a:extLst>
              </p14:cNvPr>
              <p14:cNvContentPartPr/>
              <p14:nvPr/>
            </p14:nvContentPartPr>
            <p14:xfrm>
              <a:off x="2555280" y="1642320"/>
              <a:ext cx="1825920" cy="4434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BF7972-9CA8-EF90-F4DC-62B6538B3B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5920" y="1632960"/>
                <a:ext cx="1844640" cy="44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97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5F70C6-C2F9-AA86-2032-40CF0D08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按 </a:t>
            </a:r>
            <a:r>
              <a:rPr lang="en" altLang="zh-CN" dirty="0"/>
              <a:t>Tokens</a:t>
            </a:r>
            <a:r>
              <a:rPr lang="zh-CN" altLang="en-US" dirty="0"/>
              <a:t> 划分的首选</a:t>
            </a:r>
            <a:r>
              <a:rPr lang="en" altLang="zh-CN" dirty="0"/>
              <a:t> Expert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C963EDC-8D74-7428-B2E3-44FE6681C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 Expert </a:t>
            </a:r>
            <a:r>
              <a:rPr lang="zh-CN" altLang="en-US" dirty="0"/>
              <a:t>分配 </a:t>
            </a:r>
            <a:r>
              <a:rPr lang="en" altLang="zh-CN" dirty="0"/>
              <a:t>Tokens</a:t>
            </a:r>
            <a:r>
              <a:rPr lang="zh-CN" altLang="en-US" dirty="0"/>
              <a:t> “</a:t>
            </a:r>
            <a:r>
              <a:rPr lang="en-US" altLang="zh-CN" dirty="0"/>
              <a:t>who</a:t>
            </a:r>
            <a:r>
              <a:rPr lang="zh-CN" altLang="en-US" dirty="0"/>
              <a:t>”</a:t>
            </a:r>
          </a:p>
        </p:txBody>
      </p:sp>
      <p:pic>
        <p:nvPicPr>
          <p:cNvPr id="9218" name="Picture 2" descr="Bar graphs showing expert assignment for token “who”&#10;">
            <a:extLst>
              <a:ext uri="{FF2B5EF4-FFF2-40B4-BE49-F238E27FC236}">
                <a16:creationId xmlns:a16="http://schemas.microsoft.com/office/drawing/2014/main" id="{A9201E74-7359-D333-3A57-D39827BB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1" y="2517241"/>
            <a:ext cx="11203200" cy="35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67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E6FFA8-A262-110E-46A7-3DC74DF85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MoE </a:t>
            </a:r>
            <a:r>
              <a:rPr lang="zh-CN" altLang="en-US" dirty="0"/>
              <a:t>架构核心优势在于通过稀疏激活 和 条件计算，显著提升大规模模型训练和推理效率。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从 </a:t>
            </a:r>
            <a:r>
              <a:rPr lang="en-US" altLang="zh-CN" dirty="0"/>
              <a:t>1991 </a:t>
            </a:r>
            <a:r>
              <a:rPr lang="zh-CN" altLang="en-US" dirty="0"/>
              <a:t>年首次提出</a:t>
            </a:r>
            <a:r>
              <a:rPr lang="en-US" altLang="zh-CN" dirty="0"/>
              <a:t> MoE</a:t>
            </a:r>
            <a:r>
              <a:rPr lang="zh-CN" altLang="en-US" dirty="0"/>
              <a:t> 架构到近年来的万亿 </a:t>
            </a:r>
            <a:r>
              <a:rPr lang="en-US" altLang="zh-CN" dirty="0"/>
              <a:t>MoE</a:t>
            </a:r>
            <a:r>
              <a:rPr lang="zh-CN" altLang="en-US" dirty="0"/>
              <a:t> 参数，成为大模型领域重要方向。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MoE </a:t>
            </a:r>
            <a:r>
              <a:rPr lang="zh-CN" altLang="en-US" dirty="0"/>
              <a:t>架构不断演进，随着模块化设计和分布式发展，</a:t>
            </a:r>
            <a:r>
              <a:rPr lang="en" altLang="zh-CN" dirty="0"/>
              <a:t>MoE </a:t>
            </a:r>
            <a:r>
              <a:rPr lang="zh-CN" altLang="en-US" dirty="0"/>
              <a:t>架构在更多场景中发挥重要作用。</a:t>
            </a:r>
          </a:p>
        </p:txBody>
      </p:sp>
      <p:pic>
        <p:nvPicPr>
          <p:cNvPr id="5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647E584-1B5D-DB0B-2156-C7B6100DE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734FAE3-A31D-4D79-3904-90D576490136}"/>
                  </a:ext>
                </a:extLst>
              </p14:cNvPr>
              <p14:cNvContentPartPr/>
              <p14:nvPr/>
            </p14:nvContentPartPr>
            <p14:xfrm>
              <a:off x="1557360" y="1664280"/>
              <a:ext cx="7772040" cy="1616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734FAE3-A31D-4D79-3904-90D5764901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000" y="1654920"/>
                <a:ext cx="7790760" cy="16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https://mp.weixin.qq.com/s/6kzCMsJuavkZPG0YCKgeig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https://www.zhihu.com/tardis/zm/art/677638939?source_id=1003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https://huggingface.co/blog/zh/moe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https://mp.weixin.qq.com/s/mOrAYo3qEACjSwcRPG7fWw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6"/>
              </a:rPr>
              <a:t>https://mp.weixin.qq.com/s/x39hqf8xn1cUlnxEIM0_ww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7"/>
              </a:rPr>
              <a:t>https://mp.weixin.qq.com/s/ZXjwnO103e-wXJGmmKi-Pw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8"/>
              </a:rPr>
              <a:t>https://mp.weixin.qq.com/s/8Y281VYaLu5jHoAvQVvVJg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9"/>
              </a:rPr>
              <a:t>https://blog.csdn.net/weixin_43013480/article/details/139301000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0"/>
              </a:rPr>
              <a:t>https://developer.nvidia.com/zh-cn/blog/applying-mixture-of-experts-in-llm-architectures/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1"/>
              </a:rPr>
              <a:t>https://www.zair.top/post/mixture-of-experts/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2"/>
              </a:rPr>
              <a:t>https://my.oschina.net/IDP/blog/16513157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13"/>
              </a:rPr>
              <a:t>https://github.com/chenzomi12/AIInfra</a:t>
            </a:r>
            <a:endParaRPr lang="en" altLang="zh-CN" dirty="0"/>
          </a:p>
          <a:p>
            <a:pPr algn="l"/>
            <a:r>
              <a:rPr lang="zh-CN" altLang="en-US" dirty="0"/>
              <a:t>夸克链接：</a:t>
            </a:r>
            <a:r>
              <a:rPr lang="en" altLang="zh-CN" dirty="0">
                <a:hlinkClick r:id="rId14"/>
              </a:rPr>
              <a:t>https://pan.quark.cn/s/74fb24be8eff</a:t>
            </a:r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C1840E-4830-D27A-825A-404A5C59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近期发布的 </a:t>
            </a:r>
            <a:r>
              <a:rPr lang="en" altLang="zh-CN" dirty="0"/>
              <a:t>MoE</a:t>
            </a:r>
            <a:r>
              <a:rPr lang="zh-CN" altLang="en-US" dirty="0"/>
              <a:t> 大模型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B0365643-AF55-5AF4-76CB-C7B37CC0EF5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9243943"/>
              </p:ext>
            </p:extLst>
          </p:nvPr>
        </p:nvGraphicFramePr>
        <p:xfrm>
          <a:off x="623888" y="1232898"/>
          <a:ext cx="10963275" cy="51028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00007">
                  <a:extLst>
                    <a:ext uri="{9D8B030D-6E8A-4147-A177-3AD203B41FA5}">
                      <a16:colId xmlns:a16="http://schemas.microsoft.com/office/drawing/2014/main" val="2373870944"/>
                    </a:ext>
                  </a:extLst>
                </a:gridCol>
                <a:gridCol w="2577676">
                  <a:extLst>
                    <a:ext uri="{9D8B030D-6E8A-4147-A177-3AD203B41FA5}">
                      <a16:colId xmlns:a16="http://schemas.microsoft.com/office/drawing/2014/main" val="4029662087"/>
                    </a:ext>
                  </a:extLst>
                </a:gridCol>
                <a:gridCol w="6185592">
                  <a:extLst>
                    <a:ext uri="{9D8B030D-6E8A-4147-A177-3AD203B41FA5}">
                      <a16:colId xmlns:a16="http://schemas.microsoft.com/office/drawing/2014/main" val="963645971"/>
                    </a:ext>
                  </a:extLst>
                </a:gridCol>
              </a:tblGrid>
              <a:tr h="254186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发布时间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05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备注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4120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23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6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George Hotz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爆料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GPT4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是</a:t>
                      </a:r>
                      <a:r>
                        <a:rPr lang="en-US" altLang="zh-CN" sz="1050">
                          <a:effectLst/>
                          <a:latin typeface="Lexend" pitchFamily="2" charset="0"/>
                          <a:ea typeface="+mj-ea"/>
                        </a:rPr>
                        <a:t>8×220</a:t>
                      </a:r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B</a:t>
                      </a:r>
                      <a:r>
                        <a:rPr lang="zh-CN" altLang="en-US" sz="1050">
                          <a:effectLst/>
                          <a:latin typeface="Lexend" pitchFamily="2" charset="0"/>
                          <a:ea typeface="+mj-ea"/>
                        </a:rPr>
                        <a:t>模型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2818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Mistral-8×7B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Mistral AI，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772714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LLAMA-MoE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12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Mate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dirty="0"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964281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DeepSeek-MoE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幻方量化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深度求索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，国内首个开源 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134217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Step-2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阶跃星辰，无开源，无细节发布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828674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MM1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苹果，多模态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MoE，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无开源，有技术报告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114861"/>
                  </a:ext>
                </a:extLst>
              </a:tr>
              <a:tr h="25418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Grok-1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X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AI</a:t>
                      </a:r>
                      <a:r>
                        <a:rPr lang="en" sz="1050" dirty="0">
                          <a:effectLst/>
                          <a:latin typeface="Lexend" pitchFamily="2" charset="0"/>
                          <a:ea typeface="+mj-ea"/>
                        </a:rPr>
                        <a:t>，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508920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latinLnBrk="1"/>
                      <a:r>
                        <a:rPr lang="en" sz="1050">
                          <a:effectLst/>
                          <a:latin typeface="Lexend" pitchFamily="2" charset="0"/>
                          <a:ea typeface="+mj-ea"/>
                        </a:rPr>
                        <a:t>Qwen1.5-MoE-A2.7B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2024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年</a:t>
                      </a:r>
                      <a:r>
                        <a:rPr lang="en-US" altLang="zh-CN" sz="105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effectLst/>
                          <a:latin typeface="Lexend" pitchFamily="2" charset="0"/>
                          <a:ea typeface="+mj-ea"/>
                        </a:rPr>
                        <a:t>阿里巴巴，开源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1746458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DBRX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Databricks，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112586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Mistral AI，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4569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WizardLM-2-8×22B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微软，开源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098413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Arctic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Snowflake，480B，Dense-MoE Hybrid，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开源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535648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Grok-2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2024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AI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开源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3785375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DeepSeek-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V3</a:t>
                      </a:r>
                      <a:endParaRPr lang="en" altLang="zh-C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幻方量化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深度求索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)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，国内首个开源 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模型，有技术报告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534523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MiniMax-01</a:t>
                      </a:r>
                      <a:endParaRPr lang="en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1" hangingPunct="1"/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en" altLang="zh-CN" sz="1050" kern="1200" dirty="0" err="1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MiniMax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发布的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架构大模型，参数规模达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4560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亿，支持长达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的输入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023622"/>
                  </a:ext>
                </a:extLst>
              </a:tr>
              <a:tr h="306296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Qwen2.5-Max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2025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年 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 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月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1" hangingPunct="1"/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采用超大规模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MOE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架构，预训练数据量超过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万亿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tokens</a:t>
                      </a:r>
                      <a:r>
                        <a:rPr lang="zh-CN" altLang="e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支持高达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100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万</a:t>
                      </a:r>
                      <a:r>
                        <a:rPr lang="en" altLang="zh-CN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token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的上下文窗口</a:t>
                      </a:r>
                    </a:p>
                  </a:txBody>
                  <a:tcPr marL="28051" marR="28051" marT="14025" marB="140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24270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6067E7-FF7F-7918-B1D5-413C985F24DA}"/>
                  </a:ext>
                </a:extLst>
              </p14:cNvPr>
              <p14:cNvContentPartPr/>
              <p14:nvPr/>
            </p14:nvContentPartPr>
            <p14:xfrm>
              <a:off x="717480" y="1559160"/>
              <a:ext cx="4247280" cy="4209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6067E7-FF7F-7918-B1D5-413C985F24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120" y="1549800"/>
                <a:ext cx="4266000" cy="42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83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EC8868-6457-E0C1-D279-3DD4C100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 Survey on Mixture of Experts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62C9774-99FB-C1E5-D0CA-896090A97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8393" y="1246909"/>
            <a:ext cx="2958715" cy="5108171"/>
          </a:xfrm>
        </p:spPr>
        <p:txBody>
          <a:bodyPr anchor="ctr"/>
          <a:lstStyle/>
          <a:p>
            <a:r>
              <a:rPr lang="zh-CN" altLang="e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自然语言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处理绿色</a:t>
            </a:r>
            <a:endParaRPr lang="en-US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计算机视觉黄色</a:t>
            </a:r>
            <a:endParaRPr lang="en-US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多模态粉色</a:t>
            </a:r>
            <a:endParaRPr lang="en-US" altLang="zh-CN" b="0" i="0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推荐系统青色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4D8AC-A4CA-208B-4AD4-8D385D02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53267"/>
            <a:ext cx="7772400" cy="5096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03C73DB-13F7-F1E6-E3E5-5D32AB752737}"/>
                  </a:ext>
                </a:extLst>
              </p14:cNvPr>
              <p14:cNvContentPartPr/>
              <p14:nvPr/>
            </p14:nvContentPartPr>
            <p14:xfrm>
              <a:off x="648360" y="5774760"/>
              <a:ext cx="541080" cy="384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03C73DB-13F7-F1E6-E3E5-5D32AB7527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000" y="5765400"/>
                <a:ext cx="559800" cy="4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74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EC8868-6457-E0C1-D279-3DD4C100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 Survey on Mixture of Experts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62C9774-99FB-C1E5-D0CA-896090A979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每个 </a:t>
                </a:r>
                <a:r>
                  <a:rPr lang="en" altLang="zh-CN" dirty="0"/>
                  <a:t>MoE </a:t>
                </a:r>
                <a:r>
                  <a:rPr lang="zh-CN" altLang="en-US" dirty="0"/>
                  <a:t>层通常由一组 𝑁 个专家网络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𝑓𝑁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和一个“门控网络”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" altLang="zh-CN" dirty="0"/>
                  <a:t> </a:t>
                </a:r>
                <a:r>
                  <a:rPr lang="zh-CN" altLang="en-US" dirty="0"/>
                  <a:t>组成；</a:t>
                </a:r>
                <a:endParaRPr lang="en-US" altLang="zh-CN" dirty="0"/>
              </a:p>
              <a:p>
                <a:r>
                  <a:rPr lang="zh-CN" altLang="en-US" dirty="0"/>
                  <a:t>门控网络通常采用 </a:t>
                </a:r>
                <a:r>
                  <a:rPr lang="en" altLang="zh-CN" dirty="0" err="1"/>
                  <a:t>softmax</a:t>
                </a:r>
                <a:r>
                  <a:rPr lang="en" altLang="zh-CN" dirty="0"/>
                  <a:t> </a:t>
                </a:r>
                <a:r>
                  <a:rPr lang="zh-CN" altLang="en-US" dirty="0"/>
                  <a:t>函数线性层组成，作用是将输入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引导至适当的专家网络；</a:t>
                </a: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62C9774-99FB-C1E5-D0CA-896090A97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786F504-FD1D-1C39-3B79-7627555B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04"/>
          <a:stretch/>
        </p:blipFill>
        <p:spPr>
          <a:xfrm>
            <a:off x="3765025" y="2448172"/>
            <a:ext cx="4099153" cy="4041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8E27556-4392-7245-E242-E4C82A687F90}"/>
                  </a:ext>
                </a:extLst>
              </p14:cNvPr>
              <p14:cNvContentPartPr/>
              <p14:nvPr/>
            </p14:nvContentPartPr>
            <p14:xfrm>
              <a:off x="2189520" y="3976200"/>
              <a:ext cx="7013880" cy="2630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8E27556-4392-7245-E242-E4C82A687F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0160" y="3966840"/>
                <a:ext cx="7032600" cy="26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63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FFN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Transformer?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314540-08EE-49EA-DAF0-91ECB50C0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为什么 </a:t>
            </a:r>
            <a:r>
              <a:rPr lang="en" altLang="zh-CN" dirty="0"/>
              <a:t>MoE </a:t>
            </a:r>
            <a:r>
              <a:rPr lang="zh-CN" altLang="en-US" dirty="0"/>
              <a:t>层的位置选择在每个 </a:t>
            </a:r>
            <a:r>
              <a:rPr lang="en" altLang="zh-CN" dirty="0"/>
              <a:t>Transformer </a:t>
            </a:r>
            <a:r>
              <a:rPr lang="zh-CN" altLang="en-US" dirty="0"/>
              <a:t>块内的前馈网络 </a:t>
            </a:r>
            <a:r>
              <a:rPr lang="en" altLang="zh-CN" dirty="0"/>
              <a:t>FFN</a:t>
            </a:r>
            <a:r>
              <a:rPr lang="zh-CN" altLang="en-US" dirty="0"/>
              <a:t> 层进行替换？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因为随着模型的扩大，</a:t>
            </a:r>
            <a:r>
              <a:rPr lang="en" altLang="zh-CN" dirty="0"/>
              <a:t>FFN </a:t>
            </a:r>
            <a:r>
              <a:rPr lang="zh-CN" altLang="en-US" dirty="0"/>
              <a:t>的计算需求越来越大，代替 </a:t>
            </a:r>
            <a:r>
              <a:rPr lang="en-US" altLang="zh-CN" dirty="0"/>
              <a:t>FFN</a:t>
            </a:r>
            <a:r>
              <a:rPr lang="zh-CN" altLang="en-US" dirty="0"/>
              <a:t> 层能够节省算力，而且提高模型的能力。</a:t>
            </a:r>
            <a:endParaRPr lang="en-US" altLang="zh-CN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6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31000</TotalTime>
  <Words>2878</Words>
  <Application>Microsoft Macintosh PowerPoint</Application>
  <PresentationFormat>自定义</PresentationFormat>
  <Paragraphs>291</Paragraphs>
  <Slides>56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56</vt:i4>
      </vt:variant>
    </vt:vector>
  </HeadingPairs>
  <TitlesOfParts>
    <vt:vector size="74" baseType="lpstr">
      <vt:lpstr>微软雅黑</vt:lpstr>
      <vt:lpstr>微软雅黑</vt:lpstr>
      <vt:lpstr>ACGN-MiaoGB-Flash</vt:lpstr>
      <vt:lpstr>mp-quote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视频目录大纲</vt:lpstr>
      <vt:lpstr>PowerPoint 演示文稿</vt:lpstr>
      <vt:lpstr>历史对 MoE 模型架构重要文献</vt:lpstr>
      <vt:lpstr>近期发布的 MoE 大模型</vt:lpstr>
      <vt:lpstr>A Survey on Mixture of Experts</vt:lpstr>
      <vt:lpstr>A Survey on Mixture of Experts</vt:lpstr>
      <vt:lpstr>Why Replace FFN in Transformer?</vt:lpstr>
      <vt:lpstr>MOE 结构的分类：稠密 &amp; 稀疏</vt:lpstr>
      <vt:lpstr>MOE 结构的分类：稠密 &amp; 稀疏</vt:lpstr>
      <vt:lpstr>MoE 算法设计</vt:lpstr>
      <vt:lpstr>MoE 算法设计</vt:lpstr>
      <vt:lpstr>MoE 算法设计</vt:lpstr>
      <vt:lpstr>稀疏门控</vt:lpstr>
      <vt:lpstr>模型大小由总参数量或激活/总参数量表示</vt:lpstr>
      <vt:lpstr>MOE 模型参数定义</vt:lpstr>
      <vt:lpstr>PowerPoint 演示文稿</vt:lpstr>
      <vt:lpstr>奠基工作</vt:lpstr>
      <vt:lpstr>奠基工作</vt:lpstr>
      <vt:lpstr>奠基工作</vt:lpstr>
      <vt:lpstr>PowerPoint 演示文稿</vt:lpstr>
      <vt:lpstr>MOE 架构形成</vt:lpstr>
      <vt:lpstr>MOE 架构形成</vt:lpstr>
      <vt:lpstr>MOE 架构形成</vt:lpstr>
      <vt:lpstr>PowerPoint 演示文稿</vt:lpstr>
      <vt:lpstr>GShard</vt:lpstr>
      <vt:lpstr>GShard</vt:lpstr>
      <vt:lpstr>GShard</vt:lpstr>
      <vt:lpstr>Switch Transformers</vt:lpstr>
      <vt:lpstr>Switch Transformers</vt:lpstr>
      <vt:lpstr>Switch Transformers</vt:lpstr>
      <vt:lpstr>ST-MoE</vt:lpstr>
      <vt:lpstr>ST-MoE</vt:lpstr>
      <vt:lpstr>PowerPoint 演示文稿</vt:lpstr>
      <vt:lpstr>GLaM</vt:lpstr>
      <vt:lpstr>GLaM</vt:lpstr>
      <vt:lpstr>GLaM</vt:lpstr>
      <vt:lpstr>DeepSeek MoE</vt:lpstr>
      <vt:lpstr>DeepSeek MoE</vt:lpstr>
      <vt:lpstr>DeepSeek MoE</vt:lpstr>
      <vt:lpstr>PowerPoint 演示文稿</vt:lpstr>
      <vt:lpstr>PowerPoint 演示文稿</vt:lpstr>
      <vt:lpstr>PowerPoint 演示文稿</vt:lpstr>
      <vt:lpstr>MMLU 实验</vt:lpstr>
      <vt:lpstr>负载均衡测试</vt:lpstr>
      <vt:lpstr>领域 Expert 任务分配</vt:lpstr>
      <vt:lpstr>领域 Expert 任务分配</vt:lpstr>
      <vt:lpstr>按 Tokens 划分首选 Expert </vt:lpstr>
      <vt:lpstr>按 Tokens 划分首选 Expert </vt:lpstr>
      <vt:lpstr>按 Tokens 划分首选 Expert </vt:lpstr>
      <vt:lpstr>按 Tokens 划分的首选 Expert </vt:lpstr>
      <vt:lpstr>PowerPoint 演示文稿</vt:lpstr>
      <vt:lpstr>总结与思考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10284</cp:revision>
  <cp:lastPrinted>2025-02-14T07:04:47Z</cp:lastPrinted>
  <dcterms:created xsi:type="dcterms:W3CDTF">2020-08-28T08:44:19Z</dcterms:created>
  <dcterms:modified xsi:type="dcterms:W3CDTF">2025-02-17T01:51:06Z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